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142532414" r:id="rId3"/>
    <p:sldId id="2142532416" r:id="rId4"/>
    <p:sldId id="2142532461" r:id="rId5"/>
    <p:sldId id="2142532409" r:id="rId6"/>
    <p:sldId id="2142532411" r:id="rId7"/>
    <p:sldId id="2142532412" r:id="rId8"/>
    <p:sldId id="2142532413" r:id="rId9"/>
    <p:sldId id="2142532419" r:id="rId10"/>
    <p:sldId id="2142532420" r:id="rId11"/>
    <p:sldId id="2142532450" r:id="rId12"/>
    <p:sldId id="259" r:id="rId13"/>
    <p:sldId id="21425324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EC361-C0BF-4290-ABD7-BB2A3FDE8EF1}" v="158" dt="2024-03-04T17:02:06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4.svg"/><Relationship Id="rId10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62.svg"/><Relationship Id="rId1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8.svg"/><Relationship Id="rId7" Type="http://schemas.openxmlformats.org/officeDocument/2006/relationships/image" Target="../media/image3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1.png"/><Relationship Id="rId5" Type="http://schemas.openxmlformats.org/officeDocument/2006/relationships/image" Target="../media/image54.svg"/><Relationship Id="rId10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8.svg"/><Relationship Id="rId7" Type="http://schemas.openxmlformats.org/officeDocument/2006/relationships/image" Target="../media/image3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1.png"/><Relationship Id="rId5" Type="http://schemas.openxmlformats.org/officeDocument/2006/relationships/image" Target="../media/image54.svg"/><Relationship Id="rId10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sv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svg"/><Relationship Id="rId25" Type="http://schemas.openxmlformats.org/officeDocument/2006/relationships/image" Target="../media/image65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jpeg"/><Relationship Id="rId5" Type="http://schemas.openxmlformats.org/officeDocument/2006/relationships/image" Target="../media/image45.svg"/><Relationship Id="rId15" Type="http://schemas.openxmlformats.org/officeDocument/2006/relationships/image" Target="../media/image55.png"/><Relationship Id="rId23" Type="http://schemas.openxmlformats.org/officeDocument/2006/relationships/image" Target="../media/image63.jpeg"/><Relationship Id="rId28" Type="http://schemas.openxmlformats.org/officeDocument/2006/relationships/image" Target="../media/image68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69.png"/><Relationship Id="rId3" Type="http://schemas.openxmlformats.org/officeDocument/2006/relationships/image" Target="../media/image48.svg"/><Relationship Id="rId21" Type="http://schemas.openxmlformats.org/officeDocument/2006/relationships/image" Target="../media/image68.png"/><Relationship Id="rId7" Type="http://schemas.openxmlformats.org/officeDocument/2006/relationships/image" Target="../media/image37.svg"/><Relationship Id="rId12" Type="http://schemas.openxmlformats.org/officeDocument/2006/relationships/image" Target="../media/image76.png"/><Relationship Id="rId17" Type="http://schemas.openxmlformats.org/officeDocument/2006/relationships/image" Target="../media/image66.png"/><Relationship Id="rId2" Type="http://schemas.openxmlformats.org/officeDocument/2006/relationships/image" Target="../media/image47.png"/><Relationship Id="rId16" Type="http://schemas.openxmlformats.org/officeDocument/2006/relationships/image" Target="../media/image43.sv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5.svg"/><Relationship Id="rId5" Type="http://schemas.openxmlformats.org/officeDocument/2006/relationships/image" Target="../media/image54.svg"/><Relationship Id="rId15" Type="http://schemas.openxmlformats.org/officeDocument/2006/relationships/image" Target="../media/image42.png"/><Relationship Id="rId23" Type="http://schemas.openxmlformats.org/officeDocument/2006/relationships/image" Target="../media/image71.png"/><Relationship Id="rId10" Type="http://schemas.openxmlformats.org/officeDocument/2006/relationships/image" Target="../media/image74.png"/><Relationship Id="rId19" Type="http://schemas.openxmlformats.org/officeDocument/2006/relationships/image" Target="../media/image70.png"/><Relationship Id="rId4" Type="http://schemas.openxmlformats.org/officeDocument/2006/relationships/image" Target="../media/image53.png"/><Relationship Id="rId9" Type="http://schemas.openxmlformats.org/officeDocument/2006/relationships/image" Target="../media/image73.svg"/><Relationship Id="rId14" Type="http://schemas.openxmlformats.org/officeDocument/2006/relationships/image" Target="../media/image46.png"/><Relationship Id="rId2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73.svg"/><Relationship Id="rId17" Type="http://schemas.openxmlformats.org/officeDocument/2006/relationships/image" Target="../media/image68.png"/><Relationship Id="rId2" Type="http://schemas.openxmlformats.org/officeDocument/2006/relationships/image" Target="../media/image4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72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10" Type="http://schemas.openxmlformats.org/officeDocument/2006/relationships/image" Target="../media/image37.svg"/><Relationship Id="rId4" Type="http://schemas.openxmlformats.org/officeDocument/2006/relationships/image" Target="../media/image48.svg"/><Relationship Id="rId9" Type="http://schemas.openxmlformats.org/officeDocument/2006/relationships/image" Target="../media/image36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4.png"/><Relationship Id="rId18" Type="http://schemas.openxmlformats.org/officeDocument/2006/relationships/image" Target="../media/image70.png"/><Relationship Id="rId3" Type="http://schemas.openxmlformats.org/officeDocument/2006/relationships/image" Target="../media/image48.svg"/><Relationship Id="rId21" Type="http://schemas.openxmlformats.org/officeDocument/2006/relationships/image" Target="../media/image78.png"/><Relationship Id="rId7" Type="http://schemas.openxmlformats.org/officeDocument/2006/relationships/image" Target="../media/image36.png"/><Relationship Id="rId12" Type="http://schemas.openxmlformats.org/officeDocument/2006/relationships/image" Target="../media/image43.svg"/><Relationship Id="rId17" Type="http://schemas.openxmlformats.org/officeDocument/2006/relationships/image" Target="../media/image66.png"/><Relationship Id="rId2" Type="http://schemas.openxmlformats.org/officeDocument/2006/relationships/image" Target="../media/image47.png"/><Relationship Id="rId16" Type="http://schemas.openxmlformats.org/officeDocument/2006/relationships/image" Target="../media/image7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42.png"/><Relationship Id="rId5" Type="http://schemas.openxmlformats.org/officeDocument/2006/relationships/image" Target="../media/image53.png"/><Relationship Id="rId15" Type="http://schemas.openxmlformats.org/officeDocument/2006/relationships/image" Target="../media/image76.png"/><Relationship Id="rId10" Type="http://schemas.openxmlformats.org/officeDocument/2006/relationships/image" Target="../media/image73.svg"/><Relationship Id="rId19" Type="http://schemas.openxmlformats.org/officeDocument/2006/relationships/image" Target="../media/image67.png"/><Relationship Id="rId4" Type="http://schemas.openxmlformats.org/officeDocument/2006/relationships/image" Target="../media/image46.png"/><Relationship Id="rId9" Type="http://schemas.openxmlformats.org/officeDocument/2006/relationships/image" Target="../media/image72.png"/><Relationship Id="rId14" Type="http://schemas.openxmlformats.org/officeDocument/2006/relationships/image" Target="../media/image7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3" Type="http://schemas.openxmlformats.org/officeDocument/2006/relationships/image" Target="../media/image48.svg"/><Relationship Id="rId7" Type="http://schemas.openxmlformats.org/officeDocument/2006/relationships/image" Target="../media/image53.png"/><Relationship Id="rId12" Type="http://schemas.openxmlformats.org/officeDocument/2006/relationships/image" Target="../media/image73.svg"/><Relationship Id="rId17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72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10" Type="http://schemas.openxmlformats.org/officeDocument/2006/relationships/image" Target="../media/image37.svg"/><Relationship Id="rId4" Type="http://schemas.openxmlformats.org/officeDocument/2006/relationships/image" Target="../media/image46.png"/><Relationship Id="rId9" Type="http://schemas.openxmlformats.org/officeDocument/2006/relationships/image" Target="../media/image36.png"/><Relationship Id="rId1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67.png"/><Relationship Id="rId3" Type="http://schemas.openxmlformats.org/officeDocument/2006/relationships/image" Target="../media/image48.svg"/><Relationship Id="rId21" Type="http://schemas.openxmlformats.org/officeDocument/2006/relationships/image" Target="../media/image71.png"/><Relationship Id="rId7" Type="http://schemas.openxmlformats.org/officeDocument/2006/relationships/image" Target="../media/image37.svg"/><Relationship Id="rId12" Type="http://schemas.openxmlformats.org/officeDocument/2006/relationships/image" Target="../media/image76.png"/><Relationship Id="rId17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5.svg"/><Relationship Id="rId5" Type="http://schemas.openxmlformats.org/officeDocument/2006/relationships/image" Target="../media/image54.svg"/><Relationship Id="rId15" Type="http://schemas.openxmlformats.org/officeDocument/2006/relationships/image" Target="../media/image66.png"/><Relationship Id="rId10" Type="http://schemas.openxmlformats.org/officeDocument/2006/relationships/image" Target="../media/image74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73.sv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67.png"/><Relationship Id="rId3" Type="http://schemas.openxmlformats.org/officeDocument/2006/relationships/image" Target="../media/image48.svg"/><Relationship Id="rId21" Type="http://schemas.openxmlformats.org/officeDocument/2006/relationships/image" Target="../media/image71.png"/><Relationship Id="rId7" Type="http://schemas.openxmlformats.org/officeDocument/2006/relationships/image" Target="../media/image37.svg"/><Relationship Id="rId12" Type="http://schemas.openxmlformats.org/officeDocument/2006/relationships/image" Target="../media/image75.svg"/><Relationship Id="rId17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4.png"/><Relationship Id="rId5" Type="http://schemas.openxmlformats.org/officeDocument/2006/relationships/image" Target="../media/image54.svg"/><Relationship Id="rId15" Type="http://schemas.openxmlformats.org/officeDocument/2006/relationships/image" Target="../media/image66.png"/><Relationship Id="rId10" Type="http://schemas.openxmlformats.org/officeDocument/2006/relationships/image" Target="../media/image46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73.svg"/><Relationship Id="rId14" Type="http://schemas.openxmlformats.org/officeDocument/2006/relationships/image" Target="../media/image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8A06ED3-0C3A-A4DD-0F34-1BD6BA5F6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9"/>
            <a:ext cx="12192000" cy="687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6301299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Availability Design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1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2E25B514-0A38-2D2D-0ADF-FF4D8C8715E7}"/>
              </a:ext>
            </a:extLst>
          </p:cNvPr>
          <p:cNvSpPr txBox="1"/>
          <p:nvPr/>
        </p:nvSpPr>
        <p:spPr>
          <a:xfrm>
            <a:off x="839174" y="6454793"/>
            <a:ext cx="111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9 – AV64 Mixed SKU Topology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788664" y="858654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F29212-EB7F-D368-51C7-AE558A94ED86}"/>
              </a:ext>
            </a:extLst>
          </p:cNvPr>
          <p:cNvSpPr txBox="1"/>
          <p:nvPr/>
        </p:nvSpPr>
        <p:spPr>
          <a:xfrm>
            <a:off x="2067327" y="6411507"/>
            <a:ext cx="8050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10 – Azure VMware Solution Placement Policies – VM-VM Anti-Affinity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0FF79F-5ABF-866D-F435-AD73B916765B}"/>
              </a:ext>
            </a:extLst>
          </p:cNvPr>
          <p:cNvGrpSpPr/>
          <p:nvPr/>
        </p:nvGrpSpPr>
        <p:grpSpPr>
          <a:xfrm>
            <a:off x="3500099" y="101460"/>
            <a:ext cx="5191802" cy="6230541"/>
            <a:chOff x="3500099" y="101460"/>
            <a:chExt cx="5191802" cy="62305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967605-72F3-BFC5-188C-038F9E9319D0}"/>
                </a:ext>
              </a:extLst>
            </p:cNvPr>
            <p:cNvSpPr txBox="1"/>
            <p:nvPr/>
          </p:nvSpPr>
          <p:spPr>
            <a:xfrm>
              <a:off x="4191530" y="81023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6C489-CC50-146D-178A-266DCFA84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20059" y="695990"/>
              <a:ext cx="4944842" cy="55337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Graphic 70" descr="Azure VMware Solution Private Cloud">
              <a:extLst>
                <a:ext uri="{FF2B5EF4-FFF2-40B4-BE49-F238E27FC236}">
                  <a16:creationId xmlns:a16="http://schemas.microsoft.com/office/drawing/2014/main" id="{8F0B2709-098B-889F-3D95-C4CFB1FE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6360" y="767581"/>
              <a:ext cx="412833" cy="41283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3B38773-82C2-4D2E-FD8A-47C533AE09F8}"/>
                </a:ext>
              </a:extLst>
            </p:cNvPr>
            <p:cNvSpPr txBox="1"/>
            <p:nvPr/>
          </p:nvSpPr>
          <p:spPr>
            <a:xfrm>
              <a:off x="4295528" y="1408908"/>
              <a:ext cx="5626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73FF56C-249D-DAAB-FEE2-3A5126D6D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24057" y="1294660"/>
              <a:ext cx="4713843" cy="48080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2CE8A2-88C6-FB68-3117-BF655855660C}"/>
                </a:ext>
              </a:extLst>
            </p:cNvPr>
            <p:cNvSpPr txBox="1"/>
            <p:nvPr/>
          </p:nvSpPr>
          <p:spPr>
            <a:xfrm>
              <a:off x="3915377" y="5824255"/>
              <a:ext cx="6235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107" name="Server" descr="Server">
              <a:extLst>
                <a:ext uri="{FF2B5EF4-FFF2-40B4-BE49-F238E27FC236}">
                  <a16:creationId xmlns:a16="http://schemas.microsoft.com/office/drawing/2014/main" id="{0F25B622-868B-075D-D7A7-5EDD5AFA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4213" y="5320114"/>
              <a:ext cx="457550" cy="4575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114836-1FB1-2630-C109-1727658A3BE3}"/>
                </a:ext>
              </a:extLst>
            </p:cNvPr>
            <p:cNvSpPr txBox="1"/>
            <p:nvPr/>
          </p:nvSpPr>
          <p:spPr>
            <a:xfrm>
              <a:off x="3994213" y="248013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87C747B-EE46-6583-F0BD-62A0AD90792E}"/>
                </a:ext>
              </a:extLst>
            </p:cNvPr>
            <p:cNvGrpSpPr/>
            <p:nvPr/>
          </p:nvGrpSpPr>
          <p:grpSpPr>
            <a:xfrm>
              <a:off x="3889264" y="1905355"/>
              <a:ext cx="546062" cy="529251"/>
              <a:chOff x="6382955" y="2755144"/>
              <a:chExt cx="546062" cy="529251"/>
            </a:xfrm>
          </p:grpSpPr>
          <p:pic>
            <p:nvPicPr>
              <p:cNvPr id="1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F119E1-A367-A5F1-D49E-C4A981542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3" name="Graphic 112" descr="Medal with solid fill">
                <a:extLst>
                  <a:ext uri="{FF2B5EF4-FFF2-40B4-BE49-F238E27FC236}">
                    <a16:creationId xmlns:a16="http://schemas.microsoft.com/office/drawing/2014/main" id="{F374E137-C6D2-74D3-8965-53D7FADC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06BCB83-459C-8326-1F56-E03583F31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00099" y="101460"/>
              <a:ext cx="5191802" cy="62305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1" name="Picture 2" descr="Microsoft Azure - Wikipedia">
              <a:extLst>
                <a:ext uri="{FF2B5EF4-FFF2-40B4-BE49-F238E27FC236}">
                  <a16:creationId xmlns:a16="http://schemas.microsoft.com/office/drawing/2014/main" id="{CEE5D6BB-FDCC-D9BC-549E-7772E1094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096" y="18906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1B4F42-A1D6-F233-DC4C-5FD429BBFFB7}"/>
                </a:ext>
              </a:extLst>
            </p:cNvPr>
            <p:cNvSpPr txBox="1"/>
            <p:nvPr/>
          </p:nvSpPr>
          <p:spPr>
            <a:xfrm>
              <a:off x="4100766" y="31084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90E14B-596A-1B9F-F353-BA8CEEF8BF7F}"/>
                </a:ext>
              </a:extLst>
            </p:cNvPr>
            <p:cNvSpPr txBox="1"/>
            <p:nvPr/>
          </p:nvSpPr>
          <p:spPr>
            <a:xfrm>
              <a:off x="4629583" y="582425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32" name="Server" descr="Server">
              <a:extLst>
                <a:ext uri="{FF2B5EF4-FFF2-40B4-BE49-F238E27FC236}">
                  <a16:creationId xmlns:a16="http://schemas.microsoft.com/office/drawing/2014/main" id="{7EB27822-1D6B-7124-BA76-6AB1B859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8419" y="5320114"/>
              <a:ext cx="457550" cy="45755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0AFB4FA-0EF2-ADD5-CBA3-8B81F17DC6E6}"/>
                </a:ext>
              </a:extLst>
            </p:cNvPr>
            <p:cNvSpPr txBox="1"/>
            <p:nvPr/>
          </p:nvSpPr>
          <p:spPr>
            <a:xfrm>
              <a:off x="5346161" y="582425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134" name="Server" descr="Server">
              <a:extLst>
                <a:ext uri="{FF2B5EF4-FFF2-40B4-BE49-F238E27FC236}">
                  <a16:creationId xmlns:a16="http://schemas.microsoft.com/office/drawing/2014/main" id="{8F2B04B3-186A-19E4-7497-CF48AFF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997" y="5320114"/>
              <a:ext cx="457550" cy="4575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3AAAA70-2851-EAAD-30DE-143C73A95661}"/>
                </a:ext>
              </a:extLst>
            </p:cNvPr>
            <p:cNvSpPr txBox="1"/>
            <p:nvPr/>
          </p:nvSpPr>
          <p:spPr>
            <a:xfrm>
              <a:off x="6062739" y="582425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136" name="Server" descr="Server">
              <a:extLst>
                <a:ext uri="{FF2B5EF4-FFF2-40B4-BE49-F238E27FC236}">
                  <a16:creationId xmlns:a16="http://schemas.microsoft.com/office/drawing/2014/main" id="{DFF739B1-6C12-6BB8-06B3-4A79E22A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1575" y="5320114"/>
              <a:ext cx="457550" cy="45755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F8C957B-C727-D489-2D3C-9511A33225B3}"/>
                </a:ext>
              </a:extLst>
            </p:cNvPr>
            <p:cNvSpPr txBox="1"/>
            <p:nvPr/>
          </p:nvSpPr>
          <p:spPr>
            <a:xfrm>
              <a:off x="6779317" y="582425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138" name="Server" descr="Server">
              <a:extLst>
                <a:ext uri="{FF2B5EF4-FFF2-40B4-BE49-F238E27FC236}">
                  <a16:creationId xmlns:a16="http://schemas.microsoft.com/office/drawing/2014/main" id="{35D45E9C-EB6D-DB5B-EE6F-8FDD4B09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153" y="5320114"/>
              <a:ext cx="457550" cy="45755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96D9946-F8FC-7173-1E2C-8525C2117AF4}"/>
                </a:ext>
              </a:extLst>
            </p:cNvPr>
            <p:cNvSpPr txBox="1"/>
            <p:nvPr/>
          </p:nvSpPr>
          <p:spPr>
            <a:xfrm>
              <a:off x="7495895" y="582425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40" name="Server" descr="Server">
              <a:extLst>
                <a:ext uri="{FF2B5EF4-FFF2-40B4-BE49-F238E27FC236}">
                  <a16:creationId xmlns:a16="http://schemas.microsoft.com/office/drawing/2014/main" id="{F4F86912-2914-D7C3-EBC7-248E09BB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4731" y="5320114"/>
              <a:ext cx="457550" cy="45755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C5477E7-3F8A-F64A-F405-471533E3A741}"/>
                </a:ext>
              </a:extLst>
            </p:cNvPr>
            <p:cNvSpPr txBox="1"/>
            <p:nvPr/>
          </p:nvSpPr>
          <p:spPr>
            <a:xfrm>
              <a:off x="5468109" y="247904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0F1FEEA-06E4-9D6C-4274-0D188FAD07E2}"/>
                </a:ext>
              </a:extLst>
            </p:cNvPr>
            <p:cNvGrpSpPr/>
            <p:nvPr/>
          </p:nvGrpSpPr>
          <p:grpSpPr>
            <a:xfrm>
              <a:off x="5363160" y="1904260"/>
              <a:ext cx="546062" cy="529251"/>
              <a:chOff x="6382955" y="2755144"/>
              <a:chExt cx="546062" cy="529251"/>
            </a:xfrm>
          </p:grpSpPr>
          <p:pic>
            <p:nvPicPr>
              <p:cNvPr id="1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42576AF-F1EE-83F8-CD27-B6BB51F53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4" name="Graphic 143" descr="Medal with solid fill">
                <a:extLst>
                  <a:ext uri="{FF2B5EF4-FFF2-40B4-BE49-F238E27FC236}">
                    <a16:creationId xmlns:a16="http://schemas.microsoft.com/office/drawing/2014/main" id="{9CF166AA-1674-CCDF-7D7D-68D79027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2A9C01A-CB67-0D4B-C398-3E64B68A11B0}"/>
                </a:ext>
              </a:extLst>
            </p:cNvPr>
            <p:cNvSpPr txBox="1"/>
            <p:nvPr/>
          </p:nvSpPr>
          <p:spPr>
            <a:xfrm>
              <a:off x="7574731" y="247904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3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18952AE-E584-54E3-8D92-B3F5A632570D}"/>
                </a:ext>
              </a:extLst>
            </p:cNvPr>
            <p:cNvGrpSpPr/>
            <p:nvPr/>
          </p:nvGrpSpPr>
          <p:grpSpPr>
            <a:xfrm>
              <a:off x="7469782" y="1904260"/>
              <a:ext cx="546062" cy="529251"/>
              <a:chOff x="6382955" y="2755144"/>
              <a:chExt cx="546062" cy="529251"/>
            </a:xfrm>
          </p:grpSpPr>
          <p:pic>
            <p:nvPicPr>
              <p:cNvPr id="1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771428E-4BA9-812A-ADA9-BC472689F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2" name="Graphic 151" descr="Medal with solid fill">
                <a:extLst>
                  <a:ext uri="{FF2B5EF4-FFF2-40B4-BE49-F238E27FC236}">
                    <a16:creationId xmlns:a16="http://schemas.microsoft.com/office/drawing/2014/main" id="{5E0BDA3D-48DA-AE57-6024-C31AB0DF1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703ADD6-5537-50E8-4534-F5C22983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89264" y="1823284"/>
              <a:ext cx="4306721" cy="1038771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D73A8C4-0B9A-3E12-3084-75D9143FD47C}"/>
                </a:ext>
              </a:extLst>
            </p:cNvPr>
            <p:cNvSpPr txBox="1"/>
            <p:nvPr/>
          </p:nvSpPr>
          <p:spPr>
            <a:xfrm>
              <a:off x="4586790" y="2666123"/>
              <a:ext cx="29318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 Layer” VM-VM Anti-Affinity Placement Policy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188B45-CB08-1403-FBF1-7CEBCABD8F40}"/>
                </a:ext>
              </a:extLst>
            </p:cNvPr>
            <p:cNvSpPr txBox="1"/>
            <p:nvPr/>
          </p:nvSpPr>
          <p:spPr>
            <a:xfrm>
              <a:off x="4749515" y="362769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440FE4-7CCD-61E3-9843-6E8F58446E40}"/>
                </a:ext>
              </a:extLst>
            </p:cNvPr>
            <p:cNvGrpSpPr/>
            <p:nvPr/>
          </p:nvGrpSpPr>
          <p:grpSpPr>
            <a:xfrm>
              <a:off x="4644566" y="3052913"/>
              <a:ext cx="546062" cy="529251"/>
              <a:chOff x="6382955" y="2755144"/>
              <a:chExt cx="546062" cy="529251"/>
            </a:xfrm>
          </p:grpSpPr>
          <p:pic>
            <p:nvPicPr>
              <p:cNvPr id="1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8EF7232-184B-3CF8-9F99-4BD72A4F5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8" name="Graphic 157" descr="Medal with solid fill">
                <a:extLst>
                  <a:ext uri="{FF2B5EF4-FFF2-40B4-BE49-F238E27FC236}">
                    <a16:creationId xmlns:a16="http://schemas.microsoft.com/office/drawing/2014/main" id="{CFC14FD2-0C41-D6E9-DF87-5FF698FE5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024F07-ADE2-58E2-92A1-692E6339939F}"/>
                </a:ext>
              </a:extLst>
            </p:cNvPr>
            <p:cNvSpPr txBox="1"/>
            <p:nvPr/>
          </p:nvSpPr>
          <p:spPr>
            <a:xfrm>
              <a:off x="6156071" y="3627526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2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4511342-DA4E-3072-3BBE-0B542282CD02}"/>
                </a:ext>
              </a:extLst>
            </p:cNvPr>
            <p:cNvGrpSpPr/>
            <p:nvPr/>
          </p:nvGrpSpPr>
          <p:grpSpPr>
            <a:xfrm>
              <a:off x="6051122" y="3052746"/>
              <a:ext cx="546062" cy="529251"/>
              <a:chOff x="6382955" y="2755144"/>
              <a:chExt cx="546062" cy="529251"/>
            </a:xfrm>
          </p:grpSpPr>
          <p:pic>
            <p:nvPicPr>
              <p:cNvPr id="1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CBED04-F5BA-E938-2305-C319D4440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62" name="Graphic 161" descr="Medal with solid fill">
                <a:extLst>
                  <a:ext uri="{FF2B5EF4-FFF2-40B4-BE49-F238E27FC236}">
                    <a16:creationId xmlns:a16="http://schemas.microsoft.com/office/drawing/2014/main" id="{653AEA12-3566-54A6-ADB1-1DF763891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8F96208-D380-32C2-0664-5DF2FD44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89019" y="2971770"/>
              <a:ext cx="4306721" cy="1038771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6576F29-E298-F5C2-B351-AB18B96D984D}"/>
                </a:ext>
              </a:extLst>
            </p:cNvPr>
            <p:cNvSpPr txBox="1"/>
            <p:nvPr/>
          </p:nvSpPr>
          <p:spPr>
            <a:xfrm>
              <a:off x="4604981" y="3814609"/>
              <a:ext cx="28950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“App Layer” VM-VM Anti-Affinity Placement Policy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66C079C-9D4D-6B97-CA1B-46569052FD11}"/>
                </a:ext>
              </a:extLst>
            </p:cNvPr>
            <p:cNvSpPr txBox="1"/>
            <p:nvPr/>
          </p:nvSpPr>
          <p:spPr>
            <a:xfrm>
              <a:off x="7585259" y="475551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3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BC84DC1-B21C-E910-4210-2F88603F4304}"/>
                </a:ext>
              </a:extLst>
            </p:cNvPr>
            <p:cNvGrpSpPr/>
            <p:nvPr/>
          </p:nvGrpSpPr>
          <p:grpSpPr>
            <a:xfrm>
              <a:off x="7480310" y="4180733"/>
              <a:ext cx="546062" cy="529251"/>
              <a:chOff x="6382955" y="2755144"/>
              <a:chExt cx="546062" cy="529251"/>
            </a:xfrm>
          </p:grpSpPr>
          <p:pic>
            <p:nvPicPr>
              <p:cNvPr id="1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899C450-8D5C-124E-A400-EFD1DFA0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6" name="Graphic 175" descr="Medal with solid fill">
                <a:extLst>
                  <a:ext uri="{FF2B5EF4-FFF2-40B4-BE49-F238E27FC236}">
                    <a16:creationId xmlns:a16="http://schemas.microsoft.com/office/drawing/2014/main" id="{326B01AE-0D41-F15C-0F45-D948C1B16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58734C7-3DCD-0542-24AF-6F7CD6A9D217}"/>
                </a:ext>
              </a:extLst>
            </p:cNvPr>
            <p:cNvSpPr txBox="1"/>
            <p:nvPr/>
          </p:nvSpPr>
          <p:spPr>
            <a:xfrm>
              <a:off x="6846311" y="475405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2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1E84DC0-72FB-5548-4AE4-9E7025F6E3F2}"/>
                </a:ext>
              </a:extLst>
            </p:cNvPr>
            <p:cNvGrpSpPr/>
            <p:nvPr/>
          </p:nvGrpSpPr>
          <p:grpSpPr>
            <a:xfrm>
              <a:off x="6741362" y="4179275"/>
              <a:ext cx="546062" cy="529251"/>
              <a:chOff x="6382955" y="2755144"/>
              <a:chExt cx="546062" cy="529251"/>
            </a:xfrm>
          </p:grpSpPr>
          <p:pic>
            <p:nvPicPr>
              <p:cNvPr id="1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9EEE4B8-EDD4-3FAA-D9AC-6A199CE28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0" name="Graphic 179" descr="Medal with solid fill">
                <a:extLst>
                  <a:ext uri="{FF2B5EF4-FFF2-40B4-BE49-F238E27FC236}">
                    <a16:creationId xmlns:a16="http://schemas.microsoft.com/office/drawing/2014/main" id="{43AF9DFE-03DD-F921-2F9C-A6022B84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18D9380-18FB-4179-6B87-2B9C1EA3B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89019" y="4098132"/>
              <a:ext cx="4306721" cy="1038771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BB7A22F-8B84-ED04-9D4F-9D34E78AD5B1}"/>
                </a:ext>
              </a:extLst>
            </p:cNvPr>
            <p:cNvSpPr txBox="1"/>
            <p:nvPr/>
          </p:nvSpPr>
          <p:spPr>
            <a:xfrm>
              <a:off x="4452696" y="4940971"/>
              <a:ext cx="31995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“Database Layer” VM-VM Anti-Affinity Placement Policy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63A63A-0BD3-7337-5308-F2E54ACA2DE9}"/>
                </a:ext>
              </a:extLst>
            </p:cNvPr>
            <p:cNvSpPr txBox="1"/>
            <p:nvPr/>
          </p:nvSpPr>
          <p:spPr>
            <a:xfrm>
              <a:off x="6863641" y="3627526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3</a:t>
              </a: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5A64697-3BAA-481F-6AF4-BA3177AA675C}"/>
                </a:ext>
              </a:extLst>
            </p:cNvPr>
            <p:cNvGrpSpPr/>
            <p:nvPr/>
          </p:nvGrpSpPr>
          <p:grpSpPr>
            <a:xfrm>
              <a:off x="6758692" y="3052746"/>
              <a:ext cx="546062" cy="529251"/>
              <a:chOff x="6382955" y="2755144"/>
              <a:chExt cx="546062" cy="529251"/>
            </a:xfrm>
          </p:grpSpPr>
          <p:pic>
            <p:nvPicPr>
              <p:cNvPr id="1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69966CA-5CDA-80AA-8744-12875557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94" name="Graphic 193" descr="Medal with solid fill">
                <a:extLst>
                  <a:ext uri="{FF2B5EF4-FFF2-40B4-BE49-F238E27FC236}">
                    <a16:creationId xmlns:a16="http://schemas.microsoft.com/office/drawing/2014/main" id="{06ACBB53-CD93-813E-D431-E612D7B2B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B66F720-1EB0-A751-829C-3A40769A16C9}"/>
                </a:ext>
              </a:extLst>
            </p:cNvPr>
            <p:cNvSpPr txBox="1"/>
            <p:nvPr/>
          </p:nvSpPr>
          <p:spPr>
            <a:xfrm>
              <a:off x="5468109" y="4751547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1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A0BFE98A-DC31-E67D-A6B1-291FBE327854}"/>
                </a:ext>
              </a:extLst>
            </p:cNvPr>
            <p:cNvGrpSpPr/>
            <p:nvPr/>
          </p:nvGrpSpPr>
          <p:grpSpPr>
            <a:xfrm>
              <a:off x="5363160" y="4176767"/>
              <a:ext cx="546062" cy="529251"/>
              <a:chOff x="6382955" y="2755144"/>
              <a:chExt cx="546062" cy="529251"/>
            </a:xfrm>
          </p:grpSpPr>
          <p:pic>
            <p:nvPicPr>
              <p:cNvPr id="1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DD9124E-51EB-24E3-F0CE-2410F2771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98" name="Graphic 197" descr="Medal with solid fill">
                <a:extLst>
                  <a:ext uri="{FF2B5EF4-FFF2-40B4-BE49-F238E27FC236}">
                    <a16:creationId xmlns:a16="http://schemas.microsoft.com/office/drawing/2014/main" id="{961479F8-7259-305A-B481-60241C297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D1AED6-E794-0E96-B679-B9A23858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61644" y="1350069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12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535C0A2-BBC9-529A-74C6-FE3143592054}"/>
              </a:ext>
            </a:extLst>
          </p:cNvPr>
          <p:cNvSpPr txBox="1"/>
          <p:nvPr/>
        </p:nvSpPr>
        <p:spPr>
          <a:xfrm>
            <a:off x="2234119" y="6441885"/>
            <a:ext cx="771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Figure 11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Azure VMware Solution Placement Policies – VM-Host Affinity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A27244-83AA-E828-189B-E5A0BEB8D48E}"/>
              </a:ext>
            </a:extLst>
          </p:cNvPr>
          <p:cNvGrpSpPr/>
          <p:nvPr/>
        </p:nvGrpSpPr>
        <p:grpSpPr>
          <a:xfrm>
            <a:off x="3500099" y="146284"/>
            <a:ext cx="5191802" cy="6230541"/>
            <a:chOff x="3500099" y="146284"/>
            <a:chExt cx="5191802" cy="62305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967605-72F3-BFC5-188C-038F9E9319D0}"/>
                </a:ext>
              </a:extLst>
            </p:cNvPr>
            <p:cNvSpPr txBox="1"/>
            <p:nvPr/>
          </p:nvSpPr>
          <p:spPr>
            <a:xfrm>
              <a:off x="4191530" y="855061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6C489-CC50-146D-178A-266DCFA84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20059" y="740814"/>
              <a:ext cx="4944842" cy="55337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Graphic 70" descr="Azure VMware Solution Private Cloud">
              <a:extLst>
                <a:ext uri="{FF2B5EF4-FFF2-40B4-BE49-F238E27FC236}">
                  <a16:creationId xmlns:a16="http://schemas.microsoft.com/office/drawing/2014/main" id="{8F0B2709-098B-889F-3D95-C4CFB1FE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6360" y="812405"/>
              <a:ext cx="412833" cy="41283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3B38773-82C2-4D2E-FD8A-47C533AE09F8}"/>
                </a:ext>
              </a:extLst>
            </p:cNvPr>
            <p:cNvSpPr txBox="1"/>
            <p:nvPr/>
          </p:nvSpPr>
          <p:spPr>
            <a:xfrm>
              <a:off x="4295528" y="1453732"/>
              <a:ext cx="5626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73FF56C-249D-DAAB-FEE2-3A5126D6D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24057" y="1339484"/>
              <a:ext cx="4713843" cy="48080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2CE8A2-88C6-FB68-3117-BF655855660C}"/>
                </a:ext>
              </a:extLst>
            </p:cNvPr>
            <p:cNvSpPr txBox="1"/>
            <p:nvPr/>
          </p:nvSpPr>
          <p:spPr>
            <a:xfrm>
              <a:off x="3915377" y="5869079"/>
              <a:ext cx="6235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107" name="Server" descr="Server">
              <a:extLst>
                <a:ext uri="{FF2B5EF4-FFF2-40B4-BE49-F238E27FC236}">
                  <a16:creationId xmlns:a16="http://schemas.microsoft.com/office/drawing/2014/main" id="{0F25B622-868B-075D-D7A7-5EDD5AFA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4213" y="5364938"/>
              <a:ext cx="457550" cy="4575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114836-1FB1-2630-C109-1727658A3BE3}"/>
                </a:ext>
              </a:extLst>
            </p:cNvPr>
            <p:cNvSpPr txBox="1"/>
            <p:nvPr/>
          </p:nvSpPr>
          <p:spPr>
            <a:xfrm>
              <a:off x="3994213" y="2524959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87C747B-EE46-6583-F0BD-62A0AD90792E}"/>
                </a:ext>
              </a:extLst>
            </p:cNvPr>
            <p:cNvGrpSpPr/>
            <p:nvPr/>
          </p:nvGrpSpPr>
          <p:grpSpPr>
            <a:xfrm>
              <a:off x="3889264" y="1950179"/>
              <a:ext cx="546062" cy="529251"/>
              <a:chOff x="6382955" y="2755144"/>
              <a:chExt cx="546062" cy="529251"/>
            </a:xfrm>
          </p:grpSpPr>
          <p:pic>
            <p:nvPicPr>
              <p:cNvPr id="1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F119E1-A367-A5F1-D49E-C4A981542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3" name="Graphic 112" descr="Medal with solid fill">
                <a:extLst>
                  <a:ext uri="{FF2B5EF4-FFF2-40B4-BE49-F238E27FC236}">
                    <a16:creationId xmlns:a16="http://schemas.microsoft.com/office/drawing/2014/main" id="{F374E137-C6D2-74D3-8965-53D7FADC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06BCB83-459C-8326-1F56-E03583F31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00099" y="146284"/>
              <a:ext cx="5191802" cy="62305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1" name="Picture 2" descr="Microsoft Azure - Wikipedia">
              <a:extLst>
                <a:ext uri="{FF2B5EF4-FFF2-40B4-BE49-F238E27FC236}">
                  <a16:creationId xmlns:a16="http://schemas.microsoft.com/office/drawing/2014/main" id="{CEE5D6BB-FDCC-D9BC-549E-7772E1094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096" y="23389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1B4F42-A1D6-F233-DC4C-5FD429BBFFB7}"/>
                </a:ext>
              </a:extLst>
            </p:cNvPr>
            <p:cNvSpPr txBox="1"/>
            <p:nvPr/>
          </p:nvSpPr>
          <p:spPr>
            <a:xfrm>
              <a:off x="4100766" y="35566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90E14B-596A-1B9F-F353-BA8CEEF8BF7F}"/>
                </a:ext>
              </a:extLst>
            </p:cNvPr>
            <p:cNvSpPr txBox="1"/>
            <p:nvPr/>
          </p:nvSpPr>
          <p:spPr>
            <a:xfrm>
              <a:off x="4629583" y="5869079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32" name="Server" descr="Server">
              <a:extLst>
                <a:ext uri="{FF2B5EF4-FFF2-40B4-BE49-F238E27FC236}">
                  <a16:creationId xmlns:a16="http://schemas.microsoft.com/office/drawing/2014/main" id="{7EB27822-1D6B-7124-BA76-6AB1B859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8419" y="5364938"/>
              <a:ext cx="457550" cy="45755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0AFB4FA-0EF2-ADD5-CBA3-8B81F17DC6E6}"/>
                </a:ext>
              </a:extLst>
            </p:cNvPr>
            <p:cNvSpPr txBox="1"/>
            <p:nvPr/>
          </p:nvSpPr>
          <p:spPr>
            <a:xfrm>
              <a:off x="5375656" y="5869079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134" name="Server" descr="Server">
              <a:extLst>
                <a:ext uri="{FF2B5EF4-FFF2-40B4-BE49-F238E27FC236}">
                  <a16:creationId xmlns:a16="http://schemas.microsoft.com/office/drawing/2014/main" id="{8F2B04B3-186A-19E4-7497-CF48AFF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4492" y="5364938"/>
              <a:ext cx="457550" cy="4575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3AAAA70-2851-EAAD-30DE-143C73A95661}"/>
                </a:ext>
              </a:extLst>
            </p:cNvPr>
            <p:cNvSpPr txBox="1"/>
            <p:nvPr/>
          </p:nvSpPr>
          <p:spPr>
            <a:xfrm>
              <a:off x="6092234" y="5869079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136" name="Server" descr="Server">
              <a:extLst>
                <a:ext uri="{FF2B5EF4-FFF2-40B4-BE49-F238E27FC236}">
                  <a16:creationId xmlns:a16="http://schemas.microsoft.com/office/drawing/2014/main" id="{DFF739B1-6C12-6BB8-06B3-4A79E22A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71070" y="5364938"/>
              <a:ext cx="457550" cy="45755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F8C957B-C727-D489-2D3C-9511A33225B3}"/>
                </a:ext>
              </a:extLst>
            </p:cNvPr>
            <p:cNvSpPr txBox="1"/>
            <p:nvPr/>
          </p:nvSpPr>
          <p:spPr>
            <a:xfrm>
              <a:off x="6885499" y="5869079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138" name="Server" descr="Server">
              <a:extLst>
                <a:ext uri="{FF2B5EF4-FFF2-40B4-BE49-F238E27FC236}">
                  <a16:creationId xmlns:a16="http://schemas.microsoft.com/office/drawing/2014/main" id="{35D45E9C-EB6D-DB5B-EE6F-8FDD4B09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64335" y="5364938"/>
              <a:ext cx="457550" cy="45755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96D9946-F8FC-7173-1E2C-8525C2117AF4}"/>
                </a:ext>
              </a:extLst>
            </p:cNvPr>
            <p:cNvSpPr txBox="1"/>
            <p:nvPr/>
          </p:nvSpPr>
          <p:spPr>
            <a:xfrm>
              <a:off x="7602077" y="5863879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140" name="Server" descr="Server">
              <a:extLst>
                <a:ext uri="{FF2B5EF4-FFF2-40B4-BE49-F238E27FC236}">
                  <a16:creationId xmlns:a16="http://schemas.microsoft.com/office/drawing/2014/main" id="{F4F86912-2914-D7C3-EBC7-248E09BB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80913" y="5359738"/>
              <a:ext cx="457550" cy="45755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C5477E7-3F8A-F64A-F405-471533E3A741}"/>
                </a:ext>
              </a:extLst>
            </p:cNvPr>
            <p:cNvSpPr txBox="1"/>
            <p:nvPr/>
          </p:nvSpPr>
          <p:spPr>
            <a:xfrm>
              <a:off x="5496811" y="2523864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0F1FEEA-06E4-9D6C-4274-0D188FAD07E2}"/>
                </a:ext>
              </a:extLst>
            </p:cNvPr>
            <p:cNvGrpSpPr/>
            <p:nvPr/>
          </p:nvGrpSpPr>
          <p:grpSpPr>
            <a:xfrm>
              <a:off x="5391862" y="1949084"/>
              <a:ext cx="546062" cy="529251"/>
              <a:chOff x="6382955" y="2755144"/>
              <a:chExt cx="546062" cy="529251"/>
            </a:xfrm>
          </p:grpSpPr>
          <p:pic>
            <p:nvPicPr>
              <p:cNvPr id="1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42576AF-F1EE-83F8-CD27-B6BB51F53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4" name="Graphic 143" descr="Medal with solid fill">
                <a:extLst>
                  <a:ext uri="{FF2B5EF4-FFF2-40B4-BE49-F238E27FC236}">
                    <a16:creationId xmlns:a16="http://schemas.microsoft.com/office/drawing/2014/main" id="{9CF166AA-1674-CCDF-7D7D-68D79027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B505A-597E-7B5E-08D2-3BD1BB6B8EFA}"/>
                </a:ext>
              </a:extLst>
            </p:cNvPr>
            <p:cNvSpPr txBox="1"/>
            <p:nvPr/>
          </p:nvSpPr>
          <p:spPr>
            <a:xfrm>
              <a:off x="7650072" y="2523864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3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E15DBF5-1F90-D4E2-F07F-5A725BC8EC42}"/>
                </a:ext>
              </a:extLst>
            </p:cNvPr>
            <p:cNvGrpSpPr/>
            <p:nvPr/>
          </p:nvGrpSpPr>
          <p:grpSpPr>
            <a:xfrm>
              <a:off x="7545123" y="1949084"/>
              <a:ext cx="546062" cy="529251"/>
              <a:chOff x="6382955" y="2755144"/>
              <a:chExt cx="546062" cy="529251"/>
            </a:xfrm>
          </p:grpSpPr>
          <p:pic>
            <p:nvPicPr>
              <p:cNvPr id="1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7870867-625D-8F75-5824-6A7DAD9B5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8" name="Graphic 147" descr="Medal with solid fill">
                <a:extLst>
                  <a:ext uri="{FF2B5EF4-FFF2-40B4-BE49-F238E27FC236}">
                    <a16:creationId xmlns:a16="http://schemas.microsoft.com/office/drawing/2014/main" id="{06870F85-D404-7DFB-9E5F-8253344A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703ADD6-5537-50E8-4534-F5C22983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89264" y="1868108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188B45-CB08-1403-FBF1-7CEBCABD8F40}"/>
                </a:ext>
              </a:extLst>
            </p:cNvPr>
            <p:cNvSpPr txBox="1"/>
            <p:nvPr/>
          </p:nvSpPr>
          <p:spPr>
            <a:xfrm>
              <a:off x="4723177" y="3389287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440FE4-7CCD-61E3-9843-6E8F58446E40}"/>
                </a:ext>
              </a:extLst>
            </p:cNvPr>
            <p:cNvGrpSpPr/>
            <p:nvPr/>
          </p:nvGrpSpPr>
          <p:grpSpPr>
            <a:xfrm>
              <a:off x="4618228" y="2814507"/>
              <a:ext cx="546062" cy="529251"/>
              <a:chOff x="6382955" y="2755144"/>
              <a:chExt cx="546062" cy="529251"/>
            </a:xfrm>
          </p:grpSpPr>
          <p:pic>
            <p:nvPicPr>
              <p:cNvPr id="1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8EF7232-184B-3CF8-9F99-4BD72A4F5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8" name="Graphic 157" descr="Medal with solid fill">
                <a:extLst>
                  <a:ext uri="{FF2B5EF4-FFF2-40B4-BE49-F238E27FC236}">
                    <a16:creationId xmlns:a16="http://schemas.microsoft.com/office/drawing/2014/main" id="{CFC14FD2-0C41-D6E9-DF87-5FF698FE5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024F07-ADE2-58E2-92A1-692E6339939F}"/>
                </a:ext>
              </a:extLst>
            </p:cNvPr>
            <p:cNvSpPr txBox="1"/>
            <p:nvPr/>
          </p:nvSpPr>
          <p:spPr>
            <a:xfrm>
              <a:off x="6129733" y="338912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2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4511342-DA4E-3072-3BBE-0B542282CD02}"/>
                </a:ext>
              </a:extLst>
            </p:cNvPr>
            <p:cNvGrpSpPr/>
            <p:nvPr/>
          </p:nvGrpSpPr>
          <p:grpSpPr>
            <a:xfrm>
              <a:off x="6024784" y="2814340"/>
              <a:ext cx="546062" cy="529251"/>
              <a:chOff x="6382955" y="2755144"/>
              <a:chExt cx="546062" cy="529251"/>
            </a:xfrm>
          </p:grpSpPr>
          <p:pic>
            <p:nvPicPr>
              <p:cNvPr id="1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CBED04-F5BA-E938-2305-C319D4440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62" name="Graphic 161" descr="Medal with solid fill">
                <a:extLst>
                  <a:ext uri="{FF2B5EF4-FFF2-40B4-BE49-F238E27FC236}">
                    <a16:creationId xmlns:a16="http://schemas.microsoft.com/office/drawing/2014/main" id="{653AEA12-3566-54A6-ADB1-1DF763891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66C079C-9D4D-6B97-CA1B-46569052FD11}"/>
                </a:ext>
              </a:extLst>
            </p:cNvPr>
            <p:cNvSpPr txBox="1"/>
            <p:nvPr/>
          </p:nvSpPr>
          <p:spPr>
            <a:xfrm>
              <a:off x="6101454" y="4241068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2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BC84DC1-B21C-E910-4210-2F88603F4304}"/>
                </a:ext>
              </a:extLst>
            </p:cNvPr>
            <p:cNvGrpSpPr/>
            <p:nvPr/>
          </p:nvGrpSpPr>
          <p:grpSpPr>
            <a:xfrm>
              <a:off x="5996505" y="3666288"/>
              <a:ext cx="546062" cy="529251"/>
              <a:chOff x="6382955" y="2755144"/>
              <a:chExt cx="546062" cy="529251"/>
            </a:xfrm>
          </p:grpSpPr>
          <p:pic>
            <p:nvPicPr>
              <p:cNvPr id="1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899C450-8D5C-124E-A400-EFD1DFA0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6" name="Graphic 175" descr="Medal with solid fill">
                <a:extLst>
                  <a:ext uri="{FF2B5EF4-FFF2-40B4-BE49-F238E27FC236}">
                    <a16:creationId xmlns:a16="http://schemas.microsoft.com/office/drawing/2014/main" id="{326B01AE-0D41-F15C-0F45-D948C1B16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58734C7-3DCD-0542-24AF-6F7CD6A9D217}"/>
                </a:ext>
              </a:extLst>
            </p:cNvPr>
            <p:cNvSpPr txBox="1"/>
            <p:nvPr/>
          </p:nvSpPr>
          <p:spPr>
            <a:xfrm>
              <a:off x="4022493" y="423576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1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1E84DC0-72FB-5548-4AE4-9E7025F6E3F2}"/>
                </a:ext>
              </a:extLst>
            </p:cNvPr>
            <p:cNvGrpSpPr/>
            <p:nvPr/>
          </p:nvGrpSpPr>
          <p:grpSpPr>
            <a:xfrm>
              <a:off x="3917544" y="3660980"/>
              <a:ext cx="546062" cy="529251"/>
              <a:chOff x="6382955" y="2755144"/>
              <a:chExt cx="546062" cy="529251"/>
            </a:xfrm>
          </p:grpSpPr>
          <p:pic>
            <p:nvPicPr>
              <p:cNvPr id="1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9EEE4B8-EDD4-3FAA-D9AC-6A199CE28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0" name="Graphic 179" descr="Medal with solid fill">
                <a:extLst>
                  <a:ext uri="{FF2B5EF4-FFF2-40B4-BE49-F238E27FC236}">
                    <a16:creationId xmlns:a16="http://schemas.microsoft.com/office/drawing/2014/main" id="{43AF9DFE-03DD-F921-2F9C-A6022B84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BB7A22F-8B84-ED04-9D4F-9D34E78AD5B1}"/>
                </a:ext>
              </a:extLst>
            </p:cNvPr>
            <p:cNvSpPr txBox="1"/>
            <p:nvPr/>
          </p:nvSpPr>
          <p:spPr>
            <a:xfrm>
              <a:off x="4100766" y="4587984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“Web-App-DB1”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3CC502-7E45-11CE-A338-63C404C4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94334" y="1868108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42360-222E-A114-EC3A-62C6FE0FA16E}"/>
                </a:ext>
              </a:extLst>
            </p:cNvPr>
            <p:cNvSpPr txBox="1"/>
            <p:nvPr/>
          </p:nvSpPr>
          <p:spPr>
            <a:xfrm>
              <a:off x="5605836" y="4587984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“Web-App-DB2”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FD1D29-711C-3B09-045F-AB415843A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04156" y="1868108"/>
              <a:ext cx="1414239" cy="341065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B57727-54AE-919C-F888-270595DA439F}"/>
                </a:ext>
              </a:extLst>
            </p:cNvPr>
            <p:cNvSpPr txBox="1"/>
            <p:nvPr/>
          </p:nvSpPr>
          <p:spPr>
            <a:xfrm>
              <a:off x="7115658" y="4587984"/>
              <a:ext cx="96981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“Web-App-DB3”</a:t>
              </a:r>
            </a:p>
            <a:p>
              <a:pPr algn="ctr"/>
              <a:r>
                <a:rPr lang="en-US" sz="1100" dirty="0"/>
                <a:t>VM-Host Affinity</a:t>
              </a:r>
            </a:p>
            <a:p>
              <a:pPr algn="ctr"/>
              <a:r>
                <a:rPr lang="en-US" sz="1100" dirty="0"/>
                <a:t>Placement Policy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8B3F4-09B1-679C-AC22-531DCB43DFB6}"/>
                </a:ext>
              </a:extLst>
            </p:cNvPr>
            <p:cNvSpPr txBox="1"/>
            <p:nvPr/>
          </p:nvSpPr>
          <p:spPr>
            <a:xfrm>
              <a:off x="7678352" y="3389120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3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E43B09-168A-23E9-3B60-FA6B093F7041}"/>
                </a:ext>
              </a:extLst>
            </p:cNvPr>
            <p:cNvGrpSpPr/>
            <p:nvPr/>
          </p:nvGrpSpPr>
          <p:grpSpPr>
            <a:xfrm>
              <a:off x="7573403" y="2814340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9429F31-4859-5798-64D1-2CCE501B9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6015D809-4FE6-FCF4-D031-2C0F0324B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51DB72-F4B2-657B-6CAE-761AAFC13BA7}"/>
                </a:ext>
              </a:extLst>
            </p:cNvPr>
            <p:cNvSpPr txBox="1"/>
            <p:nvPr/>
          </p:nvSpPr>
          <p:spPr>
            <a:xfrm>
              <a:off x="7010929" y="4235139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3930BE-309F-1151-84BD-9C5BACFB5A9A}"/>
                </a:ext>
              </a:extLst>
            </p:cNvPr>
            <p:cNvGrpSpPr/>
            <p:nvPr/>
          </p:nvGrpSpPr>
          <p:grpSpPr>
            <a:xfrm>
              <a:off x="6905980" y="3660359"/>
              <a:ext cx="546062" cy="529251"/>
              <a:chOff x="6382955" y="2755144"/>
              <a:chExt cx="546062" cy="529251"/>
            </a:xfrm>
          </p:grpSpPr>
          <p:pic>
            <p:nvPicPr>
              <p:cNvPr id="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B5EC755-08CA-B654-D4E3-6663B2D71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Graphic 14" descr="Medal with solid fill">
                <a:extLst>
                  <a:ext uri="{FF2B5EF4-FFF2-40B4-BE49-F238E27FC236}">
                    <a16:creationId xmlns:a16="http://schemas.microsoft.com/office/drawing/2014/main" id="{48EA2EF6-DD18-9627-2141-11E886FF0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0C0BFD-A576-334C-FD50-26C931A0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61644" y="1385209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2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EB35B4-106D-A76C-2ABD-E3DB473A55C1}"/>
              </a:ext>
            </a:extLst>
          </p:cNvPr>
          <p:cNvGrpSpPr/>
          <p:nvPr/>
        </p:nvGrpSpPr>
        <p:grpSpPr>
          <a:xfrm>
            <a:off x="4006094" y="1307490"/>
            <a:ext cx="3238552" cy="4243020"/>
            <a:chOff x="1235999" y="399355"/>
            <a:chExt cx="3238552" cy="424302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9898B8-124A-CB23-FCCC-CA1DEEAB3D04}"/>
                </a:ext>
              </a:extLst>
            </p:cNvPr>
            <p:cNvGrpSpPr/>
            <p:nvPr/>
          </p:nvGrpSpPr>
          <p:grpSpPr>
            <a:xfrm>
              <a:off x="2267866" y="2141563"/>
              <a:ext cx="469392" cy="627639"/>
              <a:chOff x="2033169" y="2128255"/>
              <a:chExt cx="469392" cy="62763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00CD5-FB96-88E1-20D0-DBA0B4C29C42}"/>
                  </a:ext>
                </a:extLst>
              </p:cNvPr>
              <p:cNvSpPr txBox="1"/>
              <p:nvPr/>
            </p:nvSpPr>
            <p:spPr>
              <a:xfrm>
                <a:off x="2033169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1</a:t>
                </a:r>
              </a:p>
            </p:txBody>
          </p:sp>
          <p:pic>
            <p:nvPicPr>
              <p:cNvPr id="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635C5B3-248C-A700-9265-CA5DF5A3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61449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587BEF-9B80-4D73-C02B-A633D942260B}"/>
                </a:ext>
              </a:extLst>
            </p:cNvPr>
            <p:cNvGrpSpPr/>
            <p:nvPr/>
          </p:nvGrpSpPr>
          <p:grpSpPr>
            <a:xfrm>
              <a:off x="3123963" y="2143065"/>
              <a:ext cx="469392" cy="627639"/>
              <a:chOff x="3535767" y="2127160"/>
              <a:chExt cx="469392" cy="62763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81C0F5-3DFF-36AD-2413-32ACC5B34DDA}"/>
                  </a:ext>
                </a:extLst>
              </p:cNvPr>
              <p:cNvSpPr txBox="1"/>
              <p:nvPr/>
            </p:nvSpPr>
            <p:spPr>
              <a:xfrm>
                <a:off x="3535767" y="2585522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2</a:t>
                </a:r>
              </a:p>
            </p:txBody>
          </p:sp>
          <p:pic>
            <p:nvPicPr>
              <p:cNvPr id="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6000F-16AD-A5C6-449A-EBEA9A0F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4047" y="2127160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53AA4A-6036-4CA3-7B85-E81DC11B4CDC}"/>
                </a:ext>
              </a:extLst>
            </p:cNvPr>
            <p:cNvGrpSpPr/>
            <p:nvPr/>
          </p:nvGrpSpPr>
          <p:grpSpPr>
            <a:xfrm>
              <a:off x="4005159" y="2141594"/>
              <a:ext cx="469392" cy="627639"/>
              <a:chOff x="4616022" y="2128255"/>
              <a:chExt cx="469392" cy="62763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998DD2-7241-5AA4-5A7D-4E171B119381}"/>
                  </a:ext>
                </a:extLst>
              </p:cNvPr>
              <p:cNvSpPr txBox="1"/>
              <p:nvPr/>
            </p:nvSpPr>
            <p:spPr>
              <a:xfrm>
                <a:off x="4616022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3</a:t>
                </a:r>
              </a:p>
            </p:txBody>
          </p:sp>
          <p:pic>
            <p:nvPicPr>
              <p:cNvPr id="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6619EEB-A913-A779-1074-16EC62E9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4302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1E5AE1-A3F9-F992-550A-FDB5CF498A83}"/>
                </a:ext>
              </a:extLst>
            </p:cNvPr>
            <p:cNvGrpSpPr/>
            <p:nvPr/>
          </p:nvGrpSpPr>
          <p:grpSpPr>
            <a:xfrm>
              <a:off x="2239586" y="2993511"/>
              <a:ext cx="469392" cy="627639"/>
              <a:chOff x="1689127" y="2993678"/>
              <a:chExt cx="469392" cy="6276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DFCF64-2B9E-7FF7-367C-22EAC0A16F3C}"/>
                  </a:ext>
                </a:extLst>
              </p:cNvPr>
              <p:cNvSpPr txBox="1"/>
              <p:nvPr/>
            </p:nvSpPr>
            <p:spPr>
              <a:xfrm>
                <a:off x="1689127" y="3452040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1</a:t>
                </a:r>
              </a:p>
            </p:txBody>
          </p:sp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B8B93A5-8625-6317-50A3-88C0F2D9D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7407" y="2993678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3D96F43-1DE7-7011-CD22-EC5086AD6E20}"/>
                </a:ext>
              </a:extLst>
            </p:cNvPr>
            <p:cNvGrpSpPr/>
            <p:nvPr/>
          </p:nvGrpSpPr>
          <p:grpSpPr>
            <a:xfrm>
              <a:off x="3095683" y="2993511"/>
              <a:ext cx="469392" cy="627639"/>
              <a:chOff x="3095683" y="2993511"/>
              <a:chExt cx="469392" cy="6276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54B18E-6449-DA57-0ED0-C0FEA80DA025}"/>
                  </a:ext>
                </a:extLst>
              </p:cNvPr>
              <p:cNvSpPr txBox="1"/>
              <p:nvPr/>
            </p:nvSpPr>
            <p:spPr>
              <a:xfrm>
                <a:off x="3095683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2</a:t>
                </a:r>
              </a:p>
            </p:txBody>
          </p:sp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1BE488A-11F8-7767-1746-C3F9FB82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3963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DB3C76-23E9-4EEC-7B31-2697059EF7E9}"/>
                </a:ext>
              </a:extLst>
            </p:cNvPr>
            <p:cNvGrpSpPr/>
            <p:nvPr/>
          </p:nvGrpSpPr>
          <p:grpSpPr>
            <a:xfrm>
              <a:off x="3067404" y="3845459"/>
              <a:ext cx="469392" cy="796916"/>
              <a:chOff x="3067404" y="3845459"/>
              <a:chExt cx="469392" cy="79691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0FC462-04A6-CD01-A576-3A85DF7CA5C6}"/>
                  </a:ext>
                </a:extLst>
              </p:cNvPr>
              <p:cNvSpPr txBox="1"/>
              <p:nvPr/>
            </p:nvSpPr>
            <p:spPr>
              <a:xfrm>
                <a:off x="3067404" y="4303821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2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4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8F2B413-FF96-50B0-8412-D3CED3D5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5684" y="3845459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329E395-F16E-BB23-791D-02F63B75D033}"/>
                </a:ext>
              </a:extLst>
            </p:cNvPr>
            <p:cNvGrpSpPr/>
            <p:nvPr/>
          </p:nvGrpSpPr>
          <p:grpSpPr>
            <a:xfrm>
              <a:off x="2239586" y="3839530"/>
              <a:ext cx="469392" cy="796916"/>
              <a:chOff x="988443" y="3840151"/>
              <a:chExt cx="469392" cy="79691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01A749-5EF3-C10C-920E-CDCB6461008F}"/>
                  </a:ext>
                </a:extLst>
              </p:cNvPr>
              <p:cNvSpPr txBox="1"/>
              <p:nvPr/>
            </p:nvSpPr>
            <p:spPr>
              <a:xfrm>
                <a:off x="988443" y="4298513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1</a:t>
                </a:r>
              </a:p>
              <a:p>
                <a:pPr algn="ctr"/>
                <a:r>
                  <a:rPr lang="en-US" sz="1100" dirty="0"/>
                  <a:t>(R/W)</a:t>
                </a:r>
              </a:p>
            </p:txBody>
          </p:sp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185174-FAE7-4780-25B3-CA7C6576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6723" y="384015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84EB804-27E9-5BDA-C13E-2F861EDE49E2}"/>
                </a:ext>
              </a:extLst>
            </p:cNvPr>
            <p:cNvGrpSpPr/>
            <p:nvPr/>
          </p:nvGrpSpPr>
          <p:grpSpPr>
            <a:xfrm>
              <a:off x="3976879" y="2993511"/>
              <a:ext cx="469392" cy="627639"/>
              <a:chOff x="4644302" y="2993511"/>
              <a:chExt cx="469392" cy="6276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AB41C-C676-51D6-88C9-C8297550EA93}"/>
                  </a:ext>
                </a:extLst>
              </p:cNvPr>
              <p:cNvSpPr txBox="1"/>
              <p:nvPr/>
            </p:nvSpPr>
            <p:spPr>
              <a:xfrm>
                <a:off x="4644302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3</a:t>
                </a:r>
              </a:p>
            </p:txBody>
          </p:sp>
          <p:pic>
            <p:nvPicPr>
              <p:cNvPr id="5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486F07-D363-00D5-026F-8A20A9465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72582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CCC166D-D2D4-9DBB-A662-871C4F947ADD}"/>
                </a:ext>
              </a:extLst>
            </p:cNvPr>
            <p:cNvGrpSpPr/>
            <p:nvPr/>
          </p:nvGrpSpPr>
          <p:grpSpPr>
            <a:xfrm>
              <a:off x="3976879" y="3839530"/>
              <a:ext cx="469392" cy="796916"/>
              <a:chOff x="3976879" y="3839530"/>
              <a:chExt cx="469392" cy="79691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F42C4F-63FE-683D-468E-BC912CFF6846}"/>
                  </a:ext>
                </a:extLst>
              </p:cNvPr>
              <p:cNvSpPr txBox="1"/>
              <p:nvPr/>
            </p:nvSpPr>
            <p:spPr>
              <a:xfrm>
                <a:off x="3976879" y="4297892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3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71FE2D-5BB2-B776-1FEF-2D56D3EB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159" y="3839530"/>
                <a:ext cx="412833" cy="412833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0E9F-DBCC-A4D6-F87B-5DEACC683B7B}"/>
                </a:ext>
              </a:extLst>
            </p:cNvPr>
            <p:cNvSpPr txBox="1"/>
            <p:nvPr/>
          </p:nvSpPr>
          <p:spPr>
            <a:xfrm>
              <a:off x="1235999" y="1323666"/>
              <a:ext cx="606967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Load Balancer Layer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24F2A77-0C2E-CFDB-B3D7-B969C8796908}"/>
                </a:ext>
              </a:extLst>
            </p:cNvPr>
            <p:cNvSpPr txBox="1"/>
            <p:nvPr/>
          </p:nvSpPr>
          <p:spPr>
            <a:xfrm>
              <a:off x="1304786" y="2178702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Layer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63EF8F-8347-62DB-BF80-6EEF394BA533}"/>
                </a:ext>
              </a:extLst>
            </p:cNvPr>
            <p:cNvSpPr txBox="1"/>
            <p:nvPr/>
          </p:nvSpPr>
          <p:spPr>
            <a:xfrm>
              <a:off x="1304786" y="3026797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Layer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AD9261-730A-46A7-75A9-C8798CB5FA05}"/>
                </a:ext>
              </a:extLst>
            </p:cNvPr>
            <p:cNvSpPr txBox="1"/>
            <p:nvPr/>
          </p:nvSpPr>
          <p:spPr>
            <a:xfrm>
              <a:off x="1253437" y="3876956"/>
              <a:ext cx="5720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Database Layer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E9DA895-425F-DCCF-CA5A-13159C772CAD}"/>
                </a:ext>
              </a:extLst>
            </p:cNvPr>
            <p:cNvGrpSpPr/>
            <p:nvPr/>
          </p:nvGrpSpPr>
          <p:grpSpPr>
            <a:xfrm>
              <a:off x="3074829" y="399355"/>
              <a:ext cx="469392" cy="579635"/>
              <a:chOff x="3064223" y="358917"/>
              <a:chExt cx="469392" cy="579635"/>
            </a:xfrm>
          </p:grpSpPr>
          <p:sp>
            <p:nvSpPr>
              <p:cNvPr id="87" name="Rectangle 86" descr="User">
                <a:extLst>
                  <a:ext uri="{FF2B5EF4-FFF2-40B4-BE49-F238E27FC236}">
                    <a16:creationId xmlns:a16="http://schemas.microsoft.com/office/drawing/2014/main" id="{46F5FC0C-B6C4-7B24-6765-E807C7E87F56}"/>
                  </a:ext>
                </a:extLst>
              </p:cNvPr>
              <p:cNvSpPr/>
              <p:nvPr/>
            </p:nvSpPr>
            <p:spPr>
              <a:xfrm>
                <a:off x="3092502" y="358917"/>
                <a:ext cx="412833" cy="410358"/>
              </a:xfrm>
              <a:prstGeom prst="rect">
                <a:avLst/>
              </a:prstGeom>
              <a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3264AA-58A8-56A8-C283-755507C4CA17}"/>
                  </a:ext>
                </a:extLst>
              </p:cNvPr>
              <p:cNvSpPr txBox="1"/>
              <p:nvPr/>
            </p:nvSpPr>
            <p:spPr>
              <a:xfrm>
                <a:off x="3064223" y="769275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Users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53F1B24-4916-E4B4-14B6-0C360D36CC60}"/>
                </a:ext>
              </a:extLst>
            </p:cNvPr>
            <p:cNvGrpSpPr/>
            <p:nvPr/>
          </p:nvGrpSpPr>
          <p:grpSpPr>
            <a:xfrm>
              <a:off x="2645558" y="1288902"/>
              <a:ext cx="475224" cy="627234"/>
              <a:chOff x="2645558" y="1288902"/>
              <a:chExt cx="475224" cy="627234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0F5746-DAE9-679F-8F09-9C1A6A4734BE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1</a:t>
                </a:r>
              </a:p>
            </p:txBody>
          </p:sp>
          <p:pic>
            <p:nvPicPr>
              <p:cNvPr id="91" name="Load Balancer 1" descr="Load Balancer">
                <a:extLst>
                  <a:ext uri="{FF2B5EF4-FFF2-40B4-BE49-F238E27FC236}">
                    <a16:creationId xmlns:a16="http://schemas.microsoft.com/office/drawing/2014/main" id="{1E07EE90-7ADC-71C6-584F-E92F3AE7B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F8FEBD0-8B52-2453-8B09-926C08F36854}"/>
                </a:ext>
              </a:extLst>
            </p:cNvPr>
            <p:cNvGrpSpPr/>
            <p:nvPr/>
          </p:nvGrpSpPr>
          <p:grpSpPr>
            <a:xfrm>
              <a:off x="3499839" y="1291522"/>
              <a:ext cx="475224" cy="627234"/>
              <a:chOff x="2645558" y="1288902"/>
              <a:chExt cx="475224" cy="62723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2D8102-872F-BC63-51F1-A6E3CE9019D3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2</a:t>
                </a:r>
              </a:p>
            </p:txBody>
          </p:sp>
          <p:pic>
            <p:nvPicPr>
              <p:cNvPr id="95" name="Load Balancer 1" descr="Load Balancer">
                <a:extLst>
                  <a:ext uri="{FF2B5EF4-FFF2-40B4-BE49-F238E27FC236}">
                    <a16:creationId xmlns:a16="http://schemas.microsoft.com/office/drawing/2014/main" id="{A7D75AD9-71EF-6982-89A4-D4CB2AFD7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22FDE61-EFAA-3888-C4E9-FBAAD6DF87BE}"/>
                </a:ext>
              </a:extLst>
            </p:cNvPr>
            <p:cNvSpPr/>
            <p:nvPr/>
          </p:nvSpPr>
          <p:spPr>
            <a:xfrm>
              <a:off x="2651051" y="999460"/>
              <a:ext cx="732992" cy="2870791"/>
            </a:xfrm>
            <a:custGeom>
              <a:avLst/>
              <a:gdLst>
                <a:gd name="connsiteX0" fmla="*/ 645042 w 732992"/>
                <a:gd name="connsiteY0" fmla="*/ 0 h 2870791"/>
                <a:gd name="connsiteX1" fmla="*/ 340242 w 732992"/>
                <a:gd name="connsiteY1" fmla="*/ 354419 h 2870791"/>
                <a:gd name="connsiteX2" fmla="*/ 694661 w 732992"/>
                <a:gd name="connsiteY2" fmla="*/ 1105787 h 2870791"/>
                <a:gd name="connsiteX3" fmla="*/ 645042 w 732992"/>
                <a:gd name="connsiteY3" fmla="*/ 2268280 h 2870791"/>
                <a:gd name="connsiteX4" fmla="*/ 0 w 732992"/>
                <a:gd name="connsiteY4" fmla="*/ 2870791 h 28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992" h="2870791">
                  <a:moveTo>
                    <a:pt x="645042" y="0"/>
                  </a:moveTo>
                  <a:cubicBezTo>
                    <a:pt x="488507" y="85060"/>
                    <a:pt x="331972" y="170121"/>
                    <a:pt x="340242" y="354419"/>
                  </a:cubicBezTo>
                  <a:cubicBezTo>
                    <a:pt x="348512" y="538717"/>
                    <a:pt x="643861" y="786810"/>
                    <a:pt x="694661" y="1105787"/>
                  </a:cubicBezTo>
                  <a:cubicBezTo>
                    <a:pt x="745461" y="1424764"/>
                    <a:pt x="760819" y="1974113"/>
                    <a:pt x="645042" y="2268280"/>
                  </a:cubicBezTo>
                  <a:cubicBezTo>
                    <a:pt x="529265" y="2562447"/>
                    <a:pt x="264632" y="2716619"/>
                    <a:pt x="0" y="2870791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EF2CFA-2EC9-1F90-5F72-F54025BE5618}"/>
                </a:ext>
              </a:extLst>
            </p:cNvPr>
            <p:cNvSpPr txBox="1"/>
            <p:nvPr/>
          </p:nvSpPr>
          <p:spPr>
            <a:xfrm>
              <a:off x="3152242" y="1093700"/>
              <a:ext cx="8508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Traffic Flow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223C68-1B37-2640-7CD4-52B85834E480}"/>
              </a:ext>
            </a:extLst>
          </p:cNvPr>
          <p:cNvSpPr txBox="1"/>
          <p:nvPr/>
        </p:nvSpPr>
        <p:spPr>
          <a:xfrm>
            <a:off x="1716741" y="6273979"/>
            <a:ext cx="8758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 – Typical Legacy Business-Critical Application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2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9C14539-6FA2-2088-1A97-8A08582D0CE9}"/>
              </a:ext>
            </a:extLst>
          </p:cNvPr>
          <p:cNvSpPr txBox="1"/>
          <p:nvPr/>
        </p:nvSpPr>
        <p:spPr>
          <a:xfrm>
            <a:off x="2184842" y="6121592"/>
            <a:ext cx="7243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2 – Azure VMware Solution Architectural Components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2010805" y="485998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8DE6AA94-DA2F-2771-FBE8-ADE8AFD08823}"/>
              </a:ext>
            </a:extLst>
          </p:cNvPr>
          <p:cNvSpPr txBox="1"/>
          <p:nvPr/>
        </p:nvSpPr>
        <p:spPr>
          <a:xfrm>
            <a:off x="2149701" y="6348105"/>
            <a:ext cx="788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3 – Azure VMware Solution Private Cloud Standard Topology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962115-6BC5-75CC-614B-D7EDC9F9231B}"/>
              </a:ext>
            </a:extLst>
          </p:cNvPr>
          <p:cNvGrpSpPr/>
          <p:nvPr/>
        </p:nvGrpSpPr>
        <p:grpSpPr>
          <a:xfrm>
            <a:off x="2246671" y="641749"/>
            <a:ext cx="7698658" cy="5574501"/>
            <a:chOff x="2246671" y="641749"/>
            <a:chExt cx="7698658" cy="55745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938102" y="13505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6631" y="1236279"/>
              <a:ext cx="7454812" cy="48560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932" y="1307870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2E6FC2-EC37-6575-8EE6-0550BB534081}"/>
                </a:ext>
              </a:extLst>
            </p:cNvPr>
            <p:cNvSpPr txBox="1"/>
            <p:nvPr/>
          </p:nvSpPr>
          <p:spPr>
            <a:xfrm>
              <a:off x="4519852" y="291347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3053020" y="1935182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1549" y="1820935"/>
              <a:ext cx="7204208" cy="24485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B7235C-3AB3-78AB-F69B-604B1F7021DB}"/>
                </a:ext>
              </a:extLst>
            </p:cNvPr>
            <p:cNvSpPr txBox="1"/>
            <p:nvPr/>
          </p:nvSpPr>
          <p:spPr>
            <a:xfrm>
              <a:off x="3588803" y="291731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E5FCB-507C-AD22-54EB-62E6D21C0B6A}"/>
                </a:ext>
              </a:extLst>
            </p:cNvPr>
            <p:cNvSpPr txBox="1"/>
            <p:nvPr/>
          </p:nvSpPr>
          <p:spPr>
            <a:xfrm>
              <a:off x="2550450" y="291347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5" name="Server" descr="Server">
              <a:extLst>
                <a:ext uri="{FF2B5EF4-FFF2-40B4-BE49-F238E27FC236}">
                  <a16:creationId xmlns:a16="http://schemas.microsoft.com/office/drawing/2014/main" id="{0E0CC546-38B9-E9F3-BD0C-120CD5C1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8791" y="240927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C32AC-B673-4ECE-9AC2-7C7485ACF306}"/>
                </a:ext>
              </a:extLst>
            </p:cNvPr>
            <p:cNvSpPr txBox="1"/>
            <p:nvPr/>
          </p:nvSpPr>
          <p:spPr>
            <a:xfrm>
              <a:off x="6625472" y="291784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AF0A6-8C33-C198-512B-BCC655046D72}"/>
                </a:ext>
              </a:extLst>
            </p:cNvPr>
            <p:cNvSpPr txBox="1"/>
            <p:nvPr/>
          </p:nvSpPr>
          <p:spPr>
            <a:xfrm>
              <a:off x="2602781" y="390726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E76BFF-66D4-B3EB-567C-E5238E29D775}"/>
                </a:ext>
              </a:extLst>
            </p:cNvPr>
            <p:cNvSpPr txBox="1"/>
            <p:nvPr/>
          </p:nvSpPr>
          <p:spPr>
            <a:xfrm>
              <a:off x="3614840" y="390726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9013A9-DE79-F8C3-7B8B-3EC81FCC3658}"/>
                </a:ext>
              </a:extLst>
            </p:cNvPr>
            <p:cNvSpPr txBox="1"/>
            <p:nvPr/>
          </p:nvSpPr>
          <p:spPr>
            <a:xfrm>
              <a:off x="4537483" y="3904195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768BDE-722B-DA6E-08B0-CBE4AAA1C61B}"/>
                </a:ext>
              </a:extLst>
            </p:cNvPr>
            <p:cNvGrpSpPr/>
            <p:nvPr/>
          </p:nvGrpSpPr>
          <p:grpSpPr>
            <a:xfrm>
              <a:off x="2671554" y="3338661"/>
              <a:ext cx="546062" cy="529251"/>
              <a:chOff x="6382955" y="2755144"/>
              <a:chExt cx="546062" cy="529251"/>
            </a:xfrm>
          </p:grpSpPr>
          <p:pic>
            <p:nvPicPr>
              <p:cNvPr id="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9292FCD-2EA8-7356-8DDC-AA8C52195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Graphic 23" descr="Medal with solid fill">
                <a:extLst>
                  <a:ext uri="{FF2B5EF4-FFF2-40B4-BE49-F238E27FC236}">
                    <a16:creationId xmlns:a16="http://schemas.microsoft.com/office/drawing/2014/main" id="{302E747E-C331-7A33-7AE5-43E455A80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979F70-577A-D060-9471-FD693A6AFD71}"/>
                </a:ext>
              </a:extLst>
            </p:cNvPr>
            <p:cNvGrpSpPr/>
            <p:nvPr/>
          </p:nvGrpSpPr>
          <p:grpSpPr>
            <a:xfrm>
              <a:off x="3682782" y="3356103"/>
              <a:ext cx="543086" cy="512171"/>
              <a:chOff x="7281403" y="2775156"/>
              <a:chExt cx="543086" cy="512171"/>
            </a:xfrm>
          </p:grpSpPr>
          <p:pic>
            <p:nvPicPr>
              <p:cNvPr id="2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9D8971B-08AD-09C3-EB1D-B2BA2779D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5" name="Graphic 24" descr="Medal with solid fill">
                <a:extLst>
                  <a:ext uri="{FF2B5EF4-FFF2-40B4-BE49-F238E27FC236}">
                    <a16:creationId xmlns:a16="http://schemas.microsoft.com/office/drawing/2014/main" id="{5109433D-05AF-B969-60F1-6432393B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B3477D-D0D9-19BE-ADA8-E3AD344AF5DC}"/>
                </a:ext>
              </a:extLst>
            </p:cNvPr>
            <p:cNvGrpSpPr/>
            <p:nvPr/>
          </p:nvGrpSpPr>
          <p:grpSpPr>
            <a:xfrm>
              <a:off x="4632799" y="3343700"/>
              <a:ext cx="543087" cy="537894"/>
              <a:chOff x="9435923" y="3630075"/>
              <a:chExt cx="543087" cy="537894"/>
            </a:xfrm>
          </p:grpSpPr>
          <p:pic>
            <p:nvPicPr>
              <p:cNvPr id="2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CCB7B00-AECD-EF0F-71CB-E44747C6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6" name="Graphic 25" descr="Medal with solid fill">
                <a:extLst>
                  <a:ext uri="{FF2B5EF4-FFF2-40B4-BE49-F238E27FC236}">
                    <a16:creationId xmlns:a16="http://schemas.microsoft.com/office/drawing/2014/main" id="{F2008CAB-D306-3EEE-D90F-FD6B434A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BFAC7-68A9-4782-CDD7-EA0D211FBF29}"/>
                </a:ext>
              </a:extLst>
            </p:cNvPr>
            <p:cNvSpPr txBox="1"/>
            <p:nvPr/>
          </p:nvSpPr>
          <p:spPr>
            <a:xfrm>
              <a:off x="7634702" y="29110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40B7DC-FBBA-57CC-49B5-B4CC20901CBD}"/>
                </a:ext>
              </a:extLst>
            </p:cNvPr>
            <p:cNvSpPr txBox="1"/>
            <p:nvPr/>
          </p:nvSpPr>
          <p:spPr>
            <a:xfrm>
              <a:off x="8570359" y="291106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93EF09-5837-5BD0-8B83-6E6FF9C19915}"/>
                </a:ext>
              </a:extLst>
            </p:cNvPr>
            <p:cNvSpPr txBox="1"/>
            <p:nvPr/>
          </p:nvSpPr>
          <p:spPr>
            <a:xfrm>
              <a:off x="3053020" y="4497958"/>
              <a:ext cx="26545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Cluster-2 -&gt; Cluster-12 (Resource Clusters)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46F045-BAE2-B663-1DD8-0ABCFAB6A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1549" y="4383711"/>
              <a:ext cx="7204208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6F69BE-3E4F-1B38-C0FE-53954D93954D}"/>
                </a:ext>
              </a:extLst>
            </p:cNvPr>
            <p:cNvSpPr txBox="1"/>
            <p:nvPr/>
          </p:nvSpPr>
          <p:spPr>
            <a:xfrm>
              <a:off x="3561552" y="5480093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BFEAE8-60A6-D90E-7379-2B3FC9E884FB}"/>
                </a:ext>
              </a:extLst>
            </p:cNvPr>
            <p:cNvSpPr txBox="1"/>
            <p:nvPr/>
          </p:nvSpPr>
          <p:spPr>
            <a:xfrm>
              <a:off x="2550450" y="547625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0" name="Server" descr="Server">
              <a:extLst>
                <a:ext uri="{FF2B5EF4-FFF2-40B4-BE49-F238E27FC236}">
                  <a16:creationId xmlns:a16="http://schemas.microsoft.com/office/drawing/2014/main" id="{5D229E99-BF0C-5869-1736-1D1FA16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8791" y="4972049"/>
              <a:ext cx="457550" cy="4575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DC8584-0D2D-240F-D759-CB8D4B252CF6}"/>
                </a:ext>
              </a:extLst>
            </p:cNvPr>
            <p:cNvSpPr txBox="1"/>
            <p:nvPr/>
          </p:nvSpPr>
          <p:spPr>
            <a:xfrm>
              <a:off x="4571266" y="547625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B1CAB6-7611-3C15-51F5-0CDA7D10C659}"/>
                </a:ext>
              </a:extLst>
            </p:cNvPr>
            <p:cNvSpPr txBox="1"/>
            <p:nvPr/>
          </p:nvSpPr>
          <p:spPr>
            <a:xfrm>
              <a:off x="5583325" y="547625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5FCA83-6AA8-8DE1-1A1D-077249AAF449}"/>
                </a:ext>
              </a:extLst>
            </p:cNvPr>
            <p:cNvSpPr txBox="1"/>
            <p:nvPr/>
          </p:nvSpPr>
          <p:spPr>
            <a:xfrm>
              <a:off x="6564202" y="547729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EF52A6-79A3-5CE9-BB7F-E5CF02ECF7C6}"/>
                </a:ext>
              </a:extLst>
            </p:cNvPr>
            <p:cNvGrpSpPr/>
            <p:nvPr/>
          </p:nvGrpSpPr>
          <p:grpSpPr>
            <a:xfrm>
              <a:off x="4640039" y="4907651"/>
              <a:ext cx="546062" cy="529251"/>
              <a:chOff x="6382955" y="2755144"/>
              <a:chExt cx="546062" cy="529251"/>
            </a:xfrm>
          </p:grpSpPr>
          <p:pic>
            <p:nvPicPr>
              <p:cNvPr id="4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F44CCF-C71F-CE76-56BB-C8E1F28D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6" name="Graphic 45" descr="Medal with solid fill">
                <a:extLst>
                  <a:ext uri="{FF2B5EF4-FFF2-40B4-BE49-F238E27FC236}">
                    <a16:creationId xmlns:a16="http://schemas.microsoft.com/office/drawing/2014/main" id="{CF385F66-897F-6A19-0942-38320A13C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21D3203-E5DA-2E3A-9D2E-68611458B4E2}"/>
                </a:ext>
              </a:extLst>
            </p:cNvPr>
            <p:cNvGrpSpPr/>
            <p:nvPr/>
          </p:nvGrpSpPr>
          <p:grpSpPr>
            <a:xfrm>
              <a:off x="5651267" y="4925093"/>
              <a:ext cx="543086" cy="512171"/>
              <a:chOff x="7281403" y="2775156"/>
              <a:chExt cx="543086" cy="51217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44008FB-14B7-7398-4DA0-88D7DB68F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30CA704A-B627-6505-C03D-CA993170A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C7D8E21-C399-509D-6A9F-39E5F4F0CE1F}"/>
                </a:ext>
              </a:extLst>
            </p:cNvPr>
            <p:cNvGrpSpPr/>
            <p:nvPr/>
          </p:nvGrpSpPr>
          <p:grpSpPr>
            <a:xfrm>
              <a:off x="6659518" y="4916802"/>
              <a:ext cx="543087" cy="537894"/>
              <a:chOff x="9435923" y="3630075"/>
              <a:chExt cx="543087" cy="537894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B4DCC23-7477-6284-AB04-055896BE4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9C613CF9-AC86-9AB6-21B2-F9BD13E49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6671" y="641749"/>
              <a:ext cx="7698658" cy="55745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8" y="72935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847338" y="85113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6" name="location 1" descr="location">
              <a:extLst>
                <a:ext uri="{FF2B5EF4-FFF2-40B4-BE49-F238E27FC236}">
                  <a16:creationId xmlns:a16="http://schemas.microsoft.com/office/drawing/2014/main" id="{7C2E5AC8-D9A9-1F0E-9E5E-DE79A5F3435B}"/>
                </a:ext>
              </a:extLst>
            </p:cNvPr>
            <p:cNvGrpSpPr/>
            <p:nvPr/>
          </p:nvGrpSpPr>
          <p:grpSpPr>
            <a:xfrm>
              <a:off x="4105363" y="809608"/>
              <a:ext cx="193915" cy="263085"/>
              <a:chOff x="798318" y="5778597"/>
              <a:chExt cx="268482" cy="386300"/>
            </a:xfrm>
          </p:grpSpPr>
          <p:sp>
            <p:nvSpPr>
              <p:cNvPr id="57" name="Freeform 113">
                <a:extLst>
                  <a:ext uri="{FF2B5EF4-FFF2-40B4-BE49-F238E27FC236}">
                    <a16:creationId xmlns:a16="http://schemas.microsoft.com/office/drawing/2014/main" id="{F93D3C74-36C1-4EA6-9E7D-2D904E509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19DADA-0FD0-352C-785E-8215CDA1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BF7C93-D279-5A14-6FC9-7106587B843E}"/>
                </a:ext>
              </a:extLst>
            </p:cNvPr>
            <p:cNvSpPr txBox="1"/>
            <p:nvPr/>
          </p:nvSpPr>
          <p:spPr>
            <a:xfrm>
              <a:off x="4380306" y="855552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908C8BBE-0B8E-FDDC-9F00-1D579B91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69521" y="733956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1E186-7F36-49C7-BF2B-2A22E0E0C722}"/>
                </a:ext>
              </a:extLst>
            </p:cNvPr>
            <p:cNvSpPr txBox="1"/>
            <p:nvPr/>
          </p:nvSpPr>
          <p:spPr>
            <a:xfrm>
              <a:off x="6754691" y="852193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E5C8D0-B1A3-B699-A73C-44154B52631D}"/>
                </a:ext>
              </a:extLst>
            </p:cNvPr>
            <p:cNvSpPr txBox="1"/>
            <p:nvPr/>
          </p:nvSpPr>
          <p:spPr>
            <a:xfrm>
              <a:off x="5496744" y="3907265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0A91E48-4213-DF86-D56F-25C66E04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15136" y="3455041"/>
              <a:ext cx="412833" cy="4128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B249E5-6B7B-E64B-C518-A70AE537BB67}"/>
                </a:ext>
              </a:extLst>
            </p:cNvPr>
            <p:cNvSpPr txBox="1"/>
            <p:nvPr/>
          </p:nvSpPr>
          <p:spPr>
            <a:xfrm>
              <a:off x="5543042" y="293304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A6D1A93-28A8-FE6E-01E8-577C91BC2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15136" y="2464684"/>
              <a:ext cx="412833" cy="3965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BDF1B7-E084-C60B-695E-C2302BF6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784703" y="2464684"/>
              <a:ext cx="409682" cy="39998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FBE7EC5-83B6-45BF-DFBA-927581AF5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880" y="244149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0C7743B-5F4D-ED1B-4E18-ADEC09E8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763052" y="2462347"/>
              <a:ext cx="412833" cy="39891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BCDE22-C435-5E24-89DD-8E423EB0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13035" y="2421317"/>
              <a:ext cx="412833" cy="43262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6C34501-E129-E99F-5F26-38E94D087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88092" y="4981540"/>
              <a:ext cx="412833" cy="432626"/>
            </a:xfrm>
            <a:prstGeom prst="rect">
              <a:avLst/>
            </a:prstGeom>
          </p:spPr>
        </p:pic>
        <p:pic>
          <p:nvPicPr>
            <p:cNvPr id="14" name="Picture 13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E04FF9F-863A-C7B6-0DBB-F20D232B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190" y="2456625"/>
              <a:ext cx="391996" cy="40409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B6D64-F6EE-8586-CB8F-F78E1E04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48253" y="1899830"/>
              <a:ext cx="406883" cy="3816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15A3AF9-1EC7-DB1B-68C6-0A27900B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45665" y="4458939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03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79E1B31C-7914-A20B-11FE-F7C192A2320E}"/>
              </a:ext>
            </a:extLst>
          </p:cNvPr>
          <p:cNvSpPr txBox="1"/>
          <p:nvPr/>
        </p:nvSpPr>
        <p:spPr>
          <a:xfrm>
            <a:off x="2150749" y="6304720"/>
            <a:ext cx="789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4 – Azure VMware Solution Private Cloud Multi-AZ Topology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73418D-1674-F28C-B2D5-DF9E68BFA66E}"/>
              </a:ext>
            </a:extLst>
          </p:cNvPr>
          <p:cNvGrpSpPr/>
          <p:nvPr/>
        </p:nvGrpSpPr>
        <p:grpSpPr>
          <a:xfrm>
            <a:off x="1061699" y="876043"/>
            <a:ext cx="10068601" cy="5105913"/>
            <a:chOff x="1061699" y="876043"/>
            <a:chExt cx="10068601" cy="510591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F650BDD-79B0-F72B-2019-C98AFC6D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1699" y="876043"/>
              <a:ext cx="10068601" cy="510591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" name="Picture 2" descr="Microsoft Azure - Wikipedia">
              <a:extLst>
                <a:ext uri="{FF2B5EF4-FFF2-40B4-BE49-F238E27FC236}">
                  <a16:creationId xmlns:a16="http://schemas.microsoft.com/office/drawing/2014/main" id="{53ABC7DB-A893-6447-111B-9A35BCE1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696" y="9636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BBB80CF-F038-2E82-B0E4-2136229C91A5}"/>
                </a:ext>
              </a:extLst>
            </p:cNvPr>
            <p:cNvSpPr txBox="1"/>
            <p:nvPr/>
          </p:nvSpPr>
          <p:spPr>
            <a:xfrm>
              <a:off x="1662366" y="10854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CF9C25-C3B2-D3A8-FBEB-0AE9FF37648A}"/>
                </a:ext>
              </a:extLst>
            </p:cNvPr>
            <p:cNvSpPr txBox="1"/>
            <p:nvPr/>
          </p:nvSpPr>
          <p:spPr>
            <a:xfrm>
              <a:off x="3178267" y="1081887"/>
              <a:ext cx="12551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Region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" name="location 1" descr="location">
              <a:extLst>
                <a:ext uri="{FF2B5EF4-FFF2-40B4-BE49-F238E27FC236}">
                  <a16:creationId xmlns:a16="http://schemas.microsoft.com/office/drawing/2014/main" id="{33BF4980-F789-210D-A5A6-1E3B5F11289F}"/>
                </a:ext>
              </a:extLst>
            </p:cNvPr>
            <p:cNvGrpSpPr/>
            <p:nvPr/>
          </p:nvGrpSpPr>
          <p:grpSpPr>
            <a:xfrm>
              <a:off x="2838724" y="1034982"/>
              <a:ext cx="193915" cy="263085"/>
              <a:chOff x="798318" y="5778597"/>
              <a:chExt cx="268482" cy="386300"/>
            </a:xfrm>
          </p:grpSpPr>
          <p:sp>
            <p:nvSpPr>
              <p:cNvPr id="3" name="Freeform 113">
                <a:extLst>
                  <a:ext uri="{FF2B5EF4-FFF2-40B4-BE49-F238E27FC236}">
                    <a16:creationId xmlns:a16="http://schemas.microsoft.com/office/drawing/2014/main" id="{C4AAE3F8-065A-430A-3341-AF942E0F9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23C28B-8B08-C6ED-CD68-AA47E425D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0D1B2F-7D4B-878A-ED65-1AF65263E9BE}"/>
                </a:ext>
              </a:extLst>
            </p:cNvPr>
            <p:cNvSpPr txBox="1"/>
            <p:nvPr/>
          </p:nvSpPr>
          <p:spPr>
            <a:xfrm>
              <a:off x="2074889" y="271406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303706-4D76-9E81-DE07-CADF1C614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03417" y="2599820"/>
              <a:ext cx="3907138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5E9BBF2A-D3A9-9586-7B30-9F4AB2411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9719" y="2671411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343EEA78-AC3E-F444-5213-7B41480BAA26}"/>
                </a:ext>
              </a:extLst>
            </p:cNvPr>
            <p:cNvGrpSpPr/>
            <p:nvPr/>
          </p:nvGrpSpPr>
          <p:grpSpPr>
            <a:xfrm>
              <a:off x="1503417" y="2221158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86144A6-255E-B094-99CC-01E17D28C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76810-474E-E5B8-7D81-3184A2EF2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44CAA6-911A-A655-F148-D51AB88D4C62}"/>
                </a:ext>
              </a:extLst>
            </p:cNvPr>
            <p:cNvSpPr txBox="1"/>
            <p:nvPr/>
          </p:nvSpPr>
          <p:spPr>
            <a:xfrm>
              <a:off x="1778360" y="2267102"/>
              <a:ext cx="2468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</a:t>
              </a:r>
            </a:p>
          </p:txBody>
        </p:sp>
        <p:pic>
          <p:nvPicPr>
            <p:cNvPr id="12" name="Graphic 11" descr="Azure Subscription">
              <a:extLst>
                <a:ext uri="{FF2B5EF4-FFF2-40B4-BE49-F238E27FC236}">
                  <a16:creationId xmlns:a16="http://schemas.microsoft.com/office/drawing/2014/main" id="{B83A3218-641D-184F-3495-1CB02F7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4388" y="1597056"/>
              <a:ext cx="412834" cy="4128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E26BC-CA00-90DC-4E07-5831C76AFA8F}"/>
                </a:ext>
              </a:extLst>
            </p:cNvPr>
            <p:cNvSpPr txBox="1"/>
            <p:nvPr/>
          </p:nvSpPr>
          <p:spPr>
            <a:xfrm>
              <a:off x="1879558" y="1715293"/>
              <a:ext cx="13032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8A116E-8D46-54BE-95B0-676715F35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31830" y="2099379"/>
              <a:ext cx="4263115" cy="299992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998650-F266-6EA5-BA94-A7C421C0AF52}"/>
                </a:ext>
              </a:extLst>
            </p:cNvPr>
            <p:cNvSpPr txBox="1"/>
            <p:nvPr/>
          </p:nvSpPr>
          <p:spPr>
            <a:xfrm>
              <a:off x="3519036" y="361145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D8ADD-BD85-6720-93E7-6AE99E97C698}"/>
                </a:ext>
              </a:extLst>
            </p:cNvPr>
            <p:cNvSpPr txBox="1"/>
            <p:nvPr/>
          </p:nvSpPr>
          <p:spPr>
            <a:xfrm>
              <a:off x="2587987" y="361529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A67F4A-1A3C-EC54-9384-9C1465C5BD61}"/>
                </a:ext>
              </a:extLst>
            </p:cNvPr>
            <p:cNvSpPr txBox="1"/>
            <p:nvPr/>
          </p:nvSpPr>
          <p:spPr>
            <a:xfrm>
              <a:off x="1549634" y="361145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485EBADD-88EC-0A1A-D305-78B05C87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19891" y="3106460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A08CAA-2BA4-5D55-C08D-E1691E4AD928}"/>
                </a:ext>
              </a:extLst>
            </p:cNvPr>
            <p:cNvSpPr txBox="1"/>
            <p:nvPr/>
          </p:nvSpPr>
          <p:spPr>
            <a:xfrm>
              <a:off x="1673564" y="4516249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5AC21-8D7F-17DB-AC4D-88231CC0BB0A}"/>
                </a:ext>
              </a:extLst>
            </p:cNvPr>
            <p:cNvSpPr txBox="1"/>
            <p:nvPr/>
          </p:nvSpPr>
          <p:spPr>
            <a:xfrm>
              <a:off x="2624419" y="450889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C0408D-BA57-A794-4268-8EDCB63EE092}"/>
                </a:ext>
              </a:extLst>
            </p:cNvPr>
            <p:cNvSpPr txBox="1"/>
            <p:nvPr/>
          </p:nvSpPr>
          <p:spPr>
            <a:xfrm>
              <a:off x="3626646" y="4509686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904C0-CBAC-23ED-8C39-DEA72AA6529D}"/>
                </a:ext>
              </a:extLst>
            </p:cNvPr>
            <p:cNvSpPr txBox="1"/>
            <p:nvPr/>
          </p:nvSpPr>
          <p:spPr>
            <a:xfrm>
              <a:off x="7286776" y="271327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971937-FF5F-F14A-BD39-F51A873C7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5304" y="2599030"/>
              <a:ext cx="3904013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7579A8ED-1D31-AE46-8C58-F5BD2E79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1606" y="2670621"/>
              <a:ext cx="412833" cy="412833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70F3AD73-B96C-A389-AF39-00B57B78825D}"/>
                </a:ext>
              </a:extLst>
            </p:cNvPr>
            <p:cNvGrpSpPr/>
            <p:nvPr/>
          </p:nvGrpSpPr>
          <p:grpSpPr>
            <a:xfrm>
              <a:off x="6715304" y="2220368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DBD72552-7B96-BB20-0A82-8D6BF2CA5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CF0A1AF-0B3B-30AC-6CA0-1EDAA98BD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9F0786-9AA5-C1FF-3A34-1E8DF3967DF0}"/>
                </a:ext>
              </a:extLst>
            </p:cNvPr>
            <p:cNvSpPr txBox="1"/>
            <p:nvPr/>
          </p:nvSpPr>
          <p:spPr>
            <a:xfrm>
              <a:off x="6990247" y="2266312"/>
              <a:ext cx="2468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CC54C4-235A-818D-DD4D-71B75E88F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405" y="2098589"/>
              <a:ext cx="4295427" cy="30007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7391AB-8366-127C-711F-9295CD0E389D}"/>
                </a:ext>
              </a:extLst>
            </p:cNvPr>
            <p:cNvSpPr txBox="1"/>
            <p:nvPr/>
          </p:nvSpPr>
          <p:spPr>
            <a:xfrm>
              <a:off x="8730923" y="361066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BC9583-9FF4-9984-0574-C63DF2F98307}"/>
                </a:ext>
              </a:extLst>
            </p:cNvPr>
            <p:cNvSpPr txBox="1"/>
            <p:nvPr/>
          </p:nvSpPr>
          <p:spPr>
            <a:xfrm>
              <a:off x="7799874" y="361450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A4D7D6-886E-A285-F93B-28130E7D384E}"/>
                </a:ext>
              </a:extLst>
            </p:cNvPr>
            <p:cNvSpPr txBox="1"/>
            <p:nvPr/>
          </p:nvSpPr>
          <p:spPr>
            <a:xfrm>
              <a:off x="6761521" y="361066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5DA06C31-EFE8-FE7B-2BDC-9E71EE9CF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89862" y="3106460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353EEE-7503-82E8-5EF4-A5BC03553696}"/>
                </a:ext>
              </a:extLst>
            </p:cNvPr>
            <p:cNvSpPr txBox="1"/>
            <p:nvPr/>
          </p:nvSpPr>
          <p:spPr>
            <a:xfrm>
              <a:off x="6862006" y="4516249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439722-7A28-985A-AB01-476A47F97A4E}"/>
                </a:ext>
              </a:extLst>
            </p:cNvPr>
            <p:cNvSpPr txBox="1"/>
            <p:nvPr/>
          </p:nvSpPr>
          <p:spPr>
            <a:xfrm>
              <a:off x="7900267" y="450868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6BB761-7169-5435-C32E-AEF60E2F1346}"/>
                </a:ext>
              </a:extLst>
            </p:cNvPr>
            <p:cNvSpPr txBox="1"/>
            <p:nvPr/>
          </p:nvSpPr>
          <p:spPr>
            <a:xfrm>
              <a:off x="8838533" y="4508896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053D9E-DB4D-0F88-D89A-52919A75B8A3}"/>
                </a:ext>
              </a:extLst>
            </p:cNvPr>
            <p:cNvSpPr txBox="1"/>
            <p:nvPr/>
          </p:nvSpPr>
          <p:spPr>
            <a:xfrm>
              <a:off x="4516385" y="450719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  <a:p>
              <a:pPr algn="ctr"/>
              <a:r>
                <a:rPr lang="en-US" sz="1100" dirty="0"/>
                <a:t>A-Side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62292F9-9231-FBC8-CF01-1F31733EBF8E}"/>
                </a:ext>
              </a:extLst>
            </p:cNvPr>
            <p:cNvGrpSpPr/>
            <p:nvPr/>
          </p:nvGrpSpPr>
          <p:grpSpPr>
            <a:xfrm>
              <a:off x="4585158" y="3938587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628EACE-8B5F-9457-5495-1C0352946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C2AF2ADC-2892-B5DA-B812-6D6A4C8F2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DD32E1-D6A6-4784-F983-19D81AF3BA8B}"/>
                </a:ext>
              </a:extLst>
            </p:cNvPr>
            <p:cNvSpPr txBox="1"/>
            <p:nvPr/>
          </p:nvSpPr>
          <p:spPr>
            <a:xfrm>
              <a:off x="9742639" y="450719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  <a:p>
              <a:pPr algn="ctr"/>
              <a:r>
                <a:rPr lang="en-US" sz="1100" dirty="0"/>
                <a:t>B-Side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7371B6F-A6EC-7CA0-8852-1B6593BFB8B2}"/>
                </a:ext>
              </a:extLst>
            </p:cNvPr>
            <p:cNvGrpSpPr/>
            <p:nvPr/>
          </p:nvGrpSpPr>
          <p:grpSpPr>
            <a:xfrm>
              <a:off x="9811412" y="3938587"/>
              <a:ext cx="546062" cy="529251"/>
              <a:chOff x="6382955" y="2755144"/>
              <a:chExt cx="546062" cy="529251"/>
            </a:xfrm>
          </p:grpSpPr>
          <p:pic>
            <p:nvPicPr>
              <p:cNvPr id="6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D280501-F1DC-C7C0-A7E7-2867CD71B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1F9B435D-4BAE-9B16-C16F-062C23A66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DD3A11-D922-2A2B-085F-CFB8D4964C52}"/>
                </a:ext>
              </a:extLst>
            </p:cNvPr>
            <p:cNvSpPr txBox="1"/>
            <p:nvPr/>
          </p:nvSpPr>
          <p:spPr>
            <a:xfrm>
              <a:off x="4639860" y="5727380"/>
              <a:ext cx="235000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Mobility &amp; Layer 2 Network Extension</a:t>
              </a: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AEE4197E-CCEE-A82B-98B1-3F707F5D4D98}"/>
                </a:ext>
              </a:extLst>
            </p:cNvPr>
            <p:cNvCxnSpPr>
              <a:cxnSpLocks/>
              <a:stCxn id="27" idx="2"/>
              <a:endCxn id="49" idx="2"/>
            </p:cNvCxnSpPr>
            <p:nvPr/>
          </p:nvCxnSpPr>
          <p:spPr>
            <a:xfrm rot="5400000" flipH="1" flipV="1">
              <a:off x="5672604" y="2040141"/>
              <a:ext cx="216" cy="5275848"/>
            </a:xfrm>
            <a:prstGeom prst="bentConnector3">
              <a:avLst>
                <a:gd name="adj1" fmla="val -461881944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00EECB1E-69B4-CAAD-AEB0-5B2D2610536B}"/>
                </a:ext>
              </a:extLst>
            </p:cNvPr>
            <p:cNvCxnSpPr>
              <a:cxnSpLocks/>
              <a:stCxn id="51" idx="2"/>
              <a:endCxn id="58" idx="2"/>
            </p:cNvCxnSpPr>
            <p:nvPr/>
          </p:nvCxnSpPr>
          <p:spPr>
            <a:xfrm rot="16200000" flipH="1">
              <a:off x="7555732" y="2232618"/>
              <a:ext cx="12700" cy="5226254"/>
            </a:xfrm>
            <a:prstGeom prst="bentConnector3">
              <a:avLst>
                <a:gd name="adj1" fmla="val 5000000"/>
              </a:avLst>
            </a:prstGeom>
            <a:ln w="222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FB2388-4BFE-8A9E-01DD-B3922FA43E77}"/>
                </a:ext>
              </a:extLst>
            </p:cNvPr>
            <p:cNvSpPr txBox="1"/>
            <p:nvPr/>
          </p:nvSpPr>
          <p:spPr>
            <a:xfrm>
              <a:off x="8659118" y="5518055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 Clustering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258998-9DE7-040D-4E5C-277DBFD73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04746" y="1535423"/>
              <a:ext cx="4524921" cy="37413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A318B1-BE7E-10BE-6F8A-04A1766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99839" y="1535423"/>
              <a:ext cx="4682097" cy="37413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Graphic 67" descr="Azure Subscription">
              <a:extLst>
                <a:ext uri="{FF2B5EF4-FFF2-40B4-BE49-F238E27FC236}">
                  <a16:creationId xmlns:a16="http://schemas.microsoft.com/office/drawing/2014/main" id="{518EE293-A708-E223-810E-937933D2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1405" y="1597056"/>
              <a:ext cx="412834" cy="41283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78E538B-0C6E-8C8F-5E1E-1A731A3BD531}"/>
                </a:ext>
              </a:extLst>
            </p:cNvPr>
            <p:cNvSpPr txBox="1"/>
            <p:nvPr/>
          </p:nvSpPr>
          <p:spPr>
            <a:xfrm>
              <a:off x="6996575" y="1715293"/>
              <a:ext cx="129202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 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C0ED29-FC45-8D00-5D9C-0FEB0134C2ED}"/>
                </a:ext>
              </a:extLst>
            </p:cNvPr>
            <p:cNvSpPr txBox="1"/>
            <p:nvPr/>
          </p:nvSpPr>
          <p:spPr>
            <a:xfrm>
              <a:off x="4547978" y="360977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5A07C00-4242-030A-E8A9-3B942270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2880" y="3166110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626AD7-47C5-709C-8687-ACA8528C4315}"/>
                </a:ext>
              </a:extLst>
            </p:cNvPr>
            <p:cNvSpPr txBox="1"/>
            <p:nvPr/>
          </p:nvSpPr>
          <p:spPr>
            <a:xfrm>
              <a:off x="9736877" y="359104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6D38BA6-F540-B137-E8F8-7DB88072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59276" y="3156531"/>
              <a:ext cx="412833" cy="3965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C23033-4C4D-8ADD-8C53-F2750D10B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63456" y="4064391"/>
              <a:ext cx="409682" cy="399985"/>
            </a:xfrm>
            <a:prstGeom prst="rect">
              <a:avLst/>
            </a:prstGeom>
          </p:spPr>
        </p:pic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98581E51-FF95-5199-7D51-6014F0AEE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282" y="4051925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FF0BB19-4570-F307-40B9-47692B2A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71305" y="3169382"/>
              <a:ext cx="412833" cy="39891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A02E6-68D2-B2C4-D8AC-AE7D6141F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26222" y="3124607"/>
              <a:ext cx="412833" cy="43262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12816D-98F6-ABDF-884A-A30F1927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81307" y="4058683"/>
              <a:ext cx="409682" cy="399985"/>
            </a:xfrm>
            <a:prstGeom prst="rect">
              <a:avLst/>
            </a:prstGeom>
          </p:spPr>
        </p:pic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id="{EC0B8F81-7E45-32A9-AC1A-2F671EFD8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178" y="405887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7F014E9-AF78-F5D0-ADBD-711FAAA7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8156" y="3163773"/>
              <a:ext cx="412833" cy="39891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5606DC8-7E54-99D9-CCB1-4F60AAF2F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04220" y="3156531"/>
              <a:ext cx="412833" cy="432626"/>
            </a:xfrm>
            <a:prstGeom prst="rect">
              <a:avLst/>
            </a:prstGeom>
          </p:spPr>
        </p:pic>
        <p:pic>
          <p:nvPicPr>
            <p:cNvPr id="15" name="Picture 1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63EA29E-E612-05C9-2451-1848544C5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114" y="4062335"/>
              <a:ext cx="391996" cy="404095"/>
            </a:xfrm>
            <a:prstGeom prst="rect">
              <a:avLst/>
            </a:prstGeom>
          </p:spPr>
        </p:pic>
        <p:pic>
          <p:nvPicPr>
            <p:cNvPr id="16" name="Picture 1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B20C1B9-EAE3-CBAC-E4B2-54CDB7CBC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11" y="4079074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9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6AEC93B-314E-C85B-0735-61E2157593E4}"/>
              </a:ext>
            </a:extLst>
          </p:cNvPr>
          <p:cNvSpPr txBox="1"/>
          <p:nvPr/>
        </p:nvSpPr>
        <p:spPr>
          <a:xfrm>
            <a:off x="1603589" y="6483530"/>
            <a:ext cx="8811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5 – Azure VMware Solution Private Cloud with Stretched Clusters Topology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772379-AC61-1F86-3484-D66A4DF4DE96}"/>
              </a:ext>
            </a:extLst>
          </p:cNvPr>
          <p:cNvGrpSpPr/>
          <p:nvPr/>
        </p:nvGrpSpPr>
        <p:grpSpPr>
          <a:xfrm>
            <a:off x="1523817" y="426794"/>
            <a:ext cx="9144365" cy="6004411"/>
            <a:chOff x="1523817" y="426794"/>
            <a:chExt cx="9144365" cy="60044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E84F7E-5B72-FE39-F45E-DF26BAAF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4BCD3BFC-A0B0-5AE6-8D19-810079534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9044C-1F30-40A3-915A-356487296F27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61074000-C83C-F0DF-7B9A-28F2BDD85677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72D1241C-C400-EA2A-BF97-250B0A3A5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78E3B6D-05E5-9FDA-C4E6-F45F7BC71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0CC295-CA69-1399-B292-62B77C9D85A5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2BB74DB9-1FEB-CDEC-0E87-2A4A3904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0F7335-22A8-F039-3FFC-0A8EC845DE10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AB662E-4D11-58FE-9DBB-D6D7083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592D9B83-E078-F089-4399-9A00776AEBF4}"/>
                </a:ext>
              </a:extLst>
            </p:cNvPr>
            <p:cNvCxnSpPr>
              <a:cxnSpLocks/>
              <a:stCxn id="51" idx="2"/>
              <a:endCxn id="9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8ECE8EE-723D-5F8C-2CCD-76B8D5BE7AC9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stCxn id="31" idx="0"/>
              <a:endCxn id="38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F7527-37C2-973A-A7AE-75F6345053DF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2CEC5D-768A-B77C-6DA2-8EBC0FBD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F9C750B-8204-BB30-331B-C7AD17956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D375797-4744-AA72-5A01-E8D42FA33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EB7D64-1736-E279-7D5E-A81BB012C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37" name="Picture 3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2AB8696-B1E3-26B1-B9E4-69DAA5F71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8EBF72A-C5ED-DFA6-F9EF-498682EC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41" name="Picture 4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D29DC787-8C42-9800-3DCD-6B7836BEA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5B9428-389F-0CBD-7A5A-EA772842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57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3E5ED4-25A2-E2E1-97E0-EFF23369FAA0}"/>
              </a:ext>
            </a:extLst>
          </p:cNvPr>
          <p:cNvSpPr txBox="1"/>
          <p:nvPr/>
        </p:nvSpPr>
        <p:spPr>
          <a:xfrm>
            <a:off x="1702503" y="6130816"/>
            <a:ext cx="8786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6 – Azure VMware Solution Private Cloud Multi-Region Topology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0069CB-27A9-058E-34E7-3CE7E73FC518}"/>
              </a:ext>
            </a:extLst>
          </p:cNvPr>
          <p:cNvGrpSpPr/>
          <p:nvPr/>
        </p:nvGrpSpPr>
        <p:grpSpPr>
          <a:xfrm>
            <a:off x="1560174" y="1206243"/>
            <a:ext cx="9071651" cy="4445513"/>
            <a:chOff x="1560174" y="1206243"/>
            <a:chExt cx="9071651" cy="444551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2827EF-63A7-27F4-4E55-313F8F84B693}"/>
                </a:ext>
              </a:extLst>
            </p:cNvPr>
            <p:cNvSpPr txBox="1"/>
            <p:nvPr/>
          </p:nvSpPr>
          <p:spPr>
            <a:xfrm>
              <a:off x="2459542" y="24477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18FF3F6-0FDC-D5E8-45DB-91E1E2D8C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88070" y="2333496"/>
              <a:ext cx="3907138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50596DCB-59C3-2035-D46A-A96354516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4372" y="2405087"/>
              <a:ext cx="412833" cy="412833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F650BDD-79B0-F72B-2019-C98AFC6D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0174" y="1206243"/>
              <a:ext cx="9071651" cy="444551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" name="Picture 2" descr="Microsoft Azure - Wikipedia">
              <a:extLst>
                <a:ext uri="{FF2B5EF4-FFF2-40B4-BE49-F238E27FC236}">
                  <a16:creationId xmlns:a16="http://schemas.microsoft.com/office/drawing/2014/main" id="{53ABC7DB-A893-6447-111B-9A35BCE1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71" y="12938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BBB80CF-F038-2E82-B0E4-2136229C91A5}"/>
                </a:ext>
              </a:extLst>
            </p:cNvPr>
            <p:cNvSpPr txBox="1"/>
            <p:nvPr/>
          </p:nvSpPr>
          <p:spPr>
            <a:xfrm>
              <a:off x="2160841" y="14156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107" name="location 1" descr="location">
              <a:extLst>
                <a:ext uri="{FF2B5EF4-FFF2-40B4-BE49-F238E27FC236}">
                  <a16:creationId xmlns:a16="http://schemas.microsoft.com/office/drawing/2014/main" id="{7AA0C2C4-A388-CD84-8FDA-6C7D596915BA}"/>
                </a:ext>
              </a:extLst>
            </p:cNvPr>
            <p:cNvGrpSpPr/>
            <p:nvPr/>
          </p:nvGrpSpPr>
          <p:grpSpPr>
            <a:xfrm>
              <a:off x="1888070" y="1954834"/>
              <a:ext cx="193915" cy="263085"/>
              <a:chOff x="798318" y="5778597"/>
              <a:chExt cx="268482" cy="386300"/>
            </a:xfrm>
          </p:grpSpPr>
          <p:sp>
            <p:nvSpPr>
              <p:cNvPr id="108" name="Freeform 113">
                <a:extLst>
                  <a:ext uri="{FF2B5EF4-FFF2-40B4-BE49-F238E27FC236}">
                    <a16:creationId xmlns:a16="http://schemas.microsoft.com/office/drawing/2014/main" id="{A33207A8-CD22-7E3C-3641-6DE5FECD2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922A9D3-E45E-D37F-D445-6B25D79BA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EF50A5-3712-719A-08F4-BF64D110E8D6}"/>
                </a:ext>
              </a:extLst>
            </p:cNvPr>
            <p:cNvSpPr txBox="1"/>
            <p:nvPr/>
          </p:nvSpPr>
          <p:spPr>
            <a:xfrm>
              <a:off x="2163013" y="2000778"/>
              <a:ext cx="19380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 A</a:t>
              </a:r>
            </a:p>
          </p:txBody>
        </p:sp>
        <p:pic>
          <p:nvPicPr>
            <p:cNvPr id="111" name="Graphic 110" descr="Azure Subscription">
              <a:extLst>
                <a:ext uri="{FF2B5EF4-FFF2-40B4-BE49-F238E27FC236}">
                  <a16:creationId xmlns:a16="http://schemas.microsoft.com/office/drawing/2014/main" id="{DCA50BBE-9393-24FE-A71B-F3801A24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1572" y="1293850"/>
              <a:ext cx="412834" cy="412834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CF9C25-C3B2-D3A8-FBEB-0AE9FF37648A}"/>
                </a:ext>
              </a:extLst>
            </p:cNvPr>
            <p:cNvSpPr txBox="1"/>
            <p:nvPr/>
          </p:nvSpPr>
          <p:spPr>
            <a:xfrm>
              <a:off x="3676742" y="1412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A0ACF8-773E-F601-13AE-7D5E011E3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4171" y="1833055"/>
              <a:ext cx="4295427" cy="30637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0FC504-3F14-1A47-03DE-3A2B6F50905F}"/>
                </a:ext>
              </a:extLst>
            </p:cNvPr>
            <p:cNvSpPr txBox="1"/>
            <p:nvPr/>
          </p:nvSpPr>
          <p:spPr>
            <a:xfrm>
              <a:off x="3903689" y="33451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E12DF84-D351-9F14-EACD-2F36012E4FE9}"/>
                </a:ext>
              </a:extLst>
            </p:cNvPr>
            <p:cNvSpPr txBox="1"/>
            <p:nvPr/>
          </p:nvSpPr>
          <p:spPr>
            <a:xfrm>
              <a:off x="2972640" y="334897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2FD4F0-DA2D-B531-05A6-DD0B4567589A}"/>
                </a:ext>
              </a:extLst>
            </p:cNvPr>
            <p:cNvSpPr txBox="1"/>
            <p:nvPr/>
          </p:nvSpPr>
          <p:spPr>
            <a:xfrm>
              <a:off x="1934287" y="33451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8F967185-6BDA-9055-0D0A-3F6ED6B4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04544" y="2836939"/>
              <a:ext cx="457550" cy="4575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24E8AF4-D3E6-805E-B6E1-3841D9C62EDF}"/>
                </a:ext>
              </a:extLst>
            </p:cNvPr>
            <p:cNvSpPr txBox="1"/>
            <p:nvPr/>
          </p:nvSpPr>
          <p:spPr>
            <a:xfrm>
              <a:off x="2058217" y="4250119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B8D7635-4801-7D14-7D1B-ED6D8600ADBC}"/>
                </a:ext>
              </a:extLst>
            </p:cNvPr>
            <p:cNvSpPr txBox="1"/>
            <p:nvPr/>
          </p:nvSpPr>
          <p:spPr>
            <a:xfrm>
              <a:off x="3075642" y="424336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69CD026-0D99-FEBF-3062-AB92594DA4C6}"/>
                </a:ext>
              </a:extLst>
            </p:cNvPr>
            <p:cNvSpPr txBox="1"/>
            <p:nvPr/>
          </p:nvSpPr>
          <p:spPr>
            <a:xfrm>
              <a:off x="4011299" y="424336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4C3F200-DF94-3790-52E8-66EFCDC19315}"/>
                </a:ext>
              </a:extLst>
            </p:cNvPr>
            <p:cNvSpPr txBox="1"/>
            <p:nvPr/>
          </p:nvSpPr>
          <p:spPr>
            <a:xfrm>
              <a:off x="6980948" y="244695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FD5ACEE-50B5-DBAC-0668-308E1AB09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09476" y="2332706"/>
              <a:ext cx="3904013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Graphic 129" descr="Azure VMware Solution Private Cloud">
              <a:extLst>
                <a:ext uri="{FF2B5EF4-FFF2-40B4-BE49-F238E27FC236}">
                  <a16:creationId xmlns:a16="http://schemas.microsoft.com/office/drawing/2014/main" id="{C9108C91-E6DA-5191-700D-3BB62854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5778" y="2404297"/>
              <a:ext cx="412833" cy="412833"/>
            </a:xfrm>
            <a:prstGeom prst="rect">
              <a:avLst/>
            </a:prstGeom>
          </p:spPr>
        </p:pic>
        <p:grpSp>
          <p:nvGrpSpPr>
            <p:cNvPr id="131" name="location 1" descr="location">
              <a:extLst>
                <a:ext uri="{FF2B5EF4-FFF2-40B4-BE49-F238E27FC236}">
                  <a16:creationId xmlns:a16="http://schemas.microsoft.com/office/drawing/2014/main" id="{6CA32C2C-FA2A-28B3-D33E-68757AF760B3}"/>
                </a:ext>
              </a:extLst>
            </p:cNvPr>
            <p:cNvGrpSpPr/>
            <p:nvPr/>
          </p:nvGrpSpPr>
          <p:grpSpPr>
            <a:xfrm>
              <a:off x="6409476" y="1954044"/>
              <a:ext cx="193915" cy="263085"/>
              <a:chOff x="798318" y="5778597"/>
              <a:chExt cx="268482" cy="386300"/>
            </a:xfrm>
          </p:grpSpPr>
          <p:sp>
            <p:nvSpPr>
              <p:cNvPr id="132" name="Freeform 113">
                <a:extLst>
                  <a:ext uri="{FF2B5EF4-FFF2-40B4-BE49-F238E27FC236}">
                    <a16:creationId xmlns:a16="http://schemas.microsoft.com/office/drawing/2014/main" id="{396130B4-216A-32F6-FF23-2A600A351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E1FEF8B-7111-9A11-7A18-BDDCF6F6C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B3BBF35-E32B-3744-0843-A742D4AC7723}"/>
                </a:ext>
              </a:extLst>
            </p:cNvPr>
            <p:cNvSpPr txBox="1"/>
            <p:nvPr/>
          </p:nvSpPr>
          <p:spPr>
            <a:xfrm>
              <a:off x="6684419" y="1999988"/>
              <a:ext cx="19268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 B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6630D8A-EFBC-8013-3FA9-6C2CC42FD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05577" y="1832265"/>
              <a:ext cx="4295427" cy="30637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B0092CF-5590-2B46-2CFC-57710A2E06B0}"/>
                </a:ext>
              </a:extLst>
            </p:cNvPr>
            <p:cNvSpPr txBox="1"/>
            <p:nvPr/>
          </p:nvSpPr>
          <p:spPr>
            <a:xfrm>
              <a:off x="8425095" y="33443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E2FE9F-D5AD-C642-EB3D-0B1DC838EE79}"/>
                </a:ext>
              </a:extLst>
            </p:cNvPr>
            <p:cNvSpPr txBox="1"/>
            <p:nvPr/>
          </p:nvSpPr>
          <p:spPr>
            <a:xfrm>
              <a:off x="7494046" y="334818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55649-AEE4-BFBE-C510-B3DBB7B1876E}"/>
                </a:ext>
              </a:extLst>
            </p:cNvPr>
            <p:cNvSpPr txBox="1"/>
            <p:nvPr/>
          </p:nvSpPr>
          <p:spPr>
            <a:xfrm>
              <a:off x="6455693" y="334434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3" name="Server" descr="Server">
              <a:extLst>
                <a:ext uri="{FF2B5EF4-FFF2-40B4-BE49-F238E27FC236}">
                  <a16:creationId xmlns:a16="http://schemas.microsoft.com/office/drawing/2014/main" id="{40AB0E1A-8C2F-302D-967B-DBC1E248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84034" y="2840136"/>
              <a:ext cx="457550" cy="4575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87BB13-1903-0E29-68B8-18A93717145E}"/>
                </a:ext>
              </a:extLst>
            </p:cNvPr>
            <p:cNvSpPr txBox="1"/>
            <p:nvPr/>
          </p:nvSpPr>
          <p:spPr>
            <a:xfrm>
              <a:off x="6579623" y="426307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BB57B7D-9073-5E3D-2F18-D82F4BC0515D}"/>
                </a:ext>
              </a:extLst>
            </p:cNvPr>
            <p:cNvSpPr txBox="1"/>
            <p:nvPr/>
          </p:nvSpPr>
          <p:spPr>
            <a:xfrm>
              <a:off x="7597048" y="424257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78AEB26-2B4E-1EED-8EAD-60F8826EC9DB}"/>
                </a:ext>
              </a:extLst>
            </p:cNvPr>
            <p:cNvSpPr txBox="1"/>
            <p:nvPr/>
          </p:nvSpPr>
          <p:spPr>
            <a:xfrm>
              <a:off x="8532705" y="424257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1960CD2-FA92-C086-2108-A8A12216F857}"/>
                </a:ext>
              </a:extLst>
            </p:cNvPr>
            <p:cNvSpPr txBox="1"/>
            <p:nvPr/>
          </p:nvSpPr>
          <p:spPr>
            <a:xfrm>
              <a:off x="4901038" y="424086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  <a:p>
              <a:pPr algn="ctr"/>
              <a:r>
                <a:rPr lang="en-US" sz="1100" dirty="0"/>
                <a:t>A-Side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08CBA9-EE03-8C45-8F23-284ECFD754F2}"/>
                </a:ext>
              </a:extLst>
            </p:cNvPr>
            <p:cNvGrpSpPr/>
            <p:nvPr/>
          </p:nvGrpSpPr>
          <p:grpSpPr>
            <a:xfrm>
              <a:off x="4969811" y="3672263"/>
              <a:ext cx="546062" cy="529251"/>
              <a:chOff x="6382955" y="2755144"/>
              <a:chExt cx="546062" cy="529251"/>
            </a:xfrm>
          </p:grpSpPr>
          <p:pic>
            <p:nvPicPr>
              <p:cNvPr id="15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CC2B638-B81D-0ECA-F684-E3BEA4C2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3" name="Graphic 152" descr="Medal with solid fill">
                <a:extLst>
                  <a:ext uri="{FF2B5EF4-FFF2-40B4-BE49-F238E27FC236}">
                    <a16:creationId xmlns:a16="http://schemas.microsoft.com/office/drawing/2014/main" id="{136C36EA-C739-1FFF-BC7F-42D4227C5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2A1B5AE-98C3-257D-1F53-24088472FF0E}"/>
                </a:ext>
              </a:extLst>
            </p:cNvPr>
            <p:cNvSpPr txBox="1"/>
            <p:nvPr/>
          </p:nvSpPr>
          <p:spPr>
            <a:xfrm>
              <a:off x="9436811" y="424086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  <a:p>
              <a:pPr algn="ctr"/>
              <a:r>
                <a:rPr lang="en-US" sz="1100" dirty="0"/>
                <a:t>B-Side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5A0DCAF-90C1-9AC1-5D86-21B01609BC3A}"/>
                </a:ext>
              </a:extLst>
            </p:cNvPr>
            <p:cNvGrpSpPr/>
            <p:nvPr/>
          </p:nvGrpSpPr>
          <p:grpSpPr>
            <a:xfrm>
              <a:off x="9505584" y="3672263"/>
              <a:ext cx="546062" cy="529251"/>
              <a:chOff x="6382955" y="2755144"/>
              <a:chExt cx="546062" cy="529251"/>
            </a:xfrm>
          </p:grpSpPr>
          <p:pic>
            <p:nvPicPr>
              <p:cNvPr id="1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2F1FD3C-455C-D9DB-62CE-1C9E0A58F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7" name="Graphic 156" descr="Medal with solid fill">
                <a:extLst>
                  <a:ext uri="{FF2B5EF4-FFF2-40B4-BE49-F238E27FC236}">
                    <a16:creationId xmlns:a16="http://schemas.microsoft.com/office/drawing/2014/main" id="{C1376262-5519-84B9-35F5-4E35EF51B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E0A25C1-5CB0-4002-4039-EE1552D06956}"/>
                </a:ext>
              </a:extLst>
            </p:cNvPr>
            <p:cNvSpPr txBox="1"/>
            <p:nvPr/>
          </p:nvSpPr>
          <p:spPr>
            <a:xfrm>
              <a:off x="5030576" y="5375888"/>
              <a:ext cx="235000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Mobility &amp; Layer 2 Network Extension</a:t>
              </a:r>
            </a:p>
          </p:txBody>
        </p: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AA605132-1892-B0A8-B018-2DEBD26BFFB7}"/>
                </a:ext>
              </a:extLst>
            </p:cNvPr>
            <p:cNvCxnSpPr>
              <a:cxnSpLocks/>
              <a:stCxn id="126" idx="2"/>
              <a:endCxn id="148" idx="2"/>
            </p:cNvCxnSpPr>
            <p:nvPr/>
          </p:nvCxnSpPr>
          <p:spPr>
            <a:xfrm rot="5400000" flipH="1" flipV="1">
              <a:off x="5746319" y="2151541"/>
              <a:ext cx="790" cy="4521406"/>
            </a:xfrm>
            <a:prstGeom prst="bentConnector3">
              <a:avLst>
                <a:gd name="adj1" fmla="val -108512658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FA1EB70B-5612-F5D5-E18B-CBABE02AC434}"/>
                </a:ext>
              </a:extLst>
            </p:cNvPr>
            <p:cNvCxnSpPr>
              <a:cxnSpLocks/>
              <a:stCxn id="150" idx="2"/>
              <a:endCxn id="154" idx="2"/>
            </p:cNvCxnSpPr>
            <p:nvPr/>
          </p:nvCxnSpPr>
          <p:spPr>
            <a:xfrm rot="16200000" flipH="1">
              <a:off x="7595144" y="2311534"/>
              <a:ext cx="12700" cy="4535773"/>
            </a:xfrm>
            <a:prstGeom prst="bentConnector3">
              <a:avLst>
                <a:gd name="adj1" fmla="val 4300000"/>
              </a:avLst>
            </a:prstGeom>
            <a:ln w="222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79E2177-F494-7F39-BD44-9E984D471B6E}"/>
                </a:ext>
              </a:extLst>
            </p:cNvPr>
            <p:cNvSpPr txBox="1"/>
            <p:nvPr/>
          </p:nvSpPr>
          <p:spPr>
            <a:xfrm>
              <a:off x="8338622" y="5157484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 Clustering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277A27-5AA0-FD58-ABE8-B24D3B285E0F}"/>
                </a:ext>
              </a:extLst>
            </p:cNvPr>
            <p:cNvSpPr txBox="1"/>
            <p:nvPr/>
          </p:nvSpPr>
          <p:spPr>
            <a:xfrm>
              <a:off x="4933085" y="3358519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85601C-3985-9250-60EF-BA16314C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0358" y="2903730"/>
              <a:ext cx="412833" cy="396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85001-CAA5-CDC8-3EAD-0C4F95590DA5}"/>
                </a:ext>
              </a:extLst>
            </p:cNvPr>
            <p:cNvSpPr txBox="1"/>
            <p:nvPr/>
          </p:nvSpPr>
          <p:spPr>
            <a:xfrm>
              <a:off x="9482131" y="335851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3356CF-D00F-1D46-1523-553020A3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38812" y="2903527"/>
              <a:ext cx="412833" cy="3965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AAA262-0288-F72D-D1CB-6EC13539A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49280" y="3796290"/>
              <a:ext cx="409682" cy="399985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DD629BA-D172-AD5D-2540-B0E3EB623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94" y="378503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354D1C-19BC-712D-426F-F3C0A33E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44842" y="2896627"/>
              <a:ext cx="412833" cy="3989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6E98D7-A194-09DF-83BF-E97F6991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79594" y="2885878"/>
              <a:ext cx="412833" cy="432626"/>
            </a:xfrm>
            <a:prstGeom prst="rect">
              <a:avLst/>
            </a:prstGeom>
          </p:spPr>
        </p:pic>
        <p:pic>
          <p:nvPicPr>
            <p:cNvPr id="13" name="Picture 1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F97EAF6-4C4A-B5BF-6B30-578CCDC3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321" y="3789214"/>
              <a:ext cx="391996" cy="40409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6E74F20-FE1A-F75C-2CA0-90ACD9A1B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0417" y="378126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D5FC6E5-8EB8-12F9-00B2-F73EB57D4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16" y="3789213"/>
              <a:ext cx="391996" cy="4040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37C30F-8BF8-BB98-18F9-C4EF55F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00416" y="2885504"/>
              <a:ext cx="412833" cy="4326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0F9B3B-B698-D16A-7E5E-D5897906A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72328" y="2896626"/>
              <a:ext cx="412833" cy="3989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D0DB15A-094C-54FD-A69E-FAB23C57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72328" y="3793323"/>
              <a:ext cx="409682" cy="399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C40A455-F38E-9D55-2A1F-33757F3969E8}"/>
              </a:ext>
            </a:extLst>
          </p:cNvPr>
          <p:cNvSpPr txBox="1"/>
          <p:nvPr/>
        </p:nvSpPr>
        <p:spPr>
          <a:xfrm>
            <a:off x="3046037" y="5997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7 – Azure VMware Solution Shared Services Model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84B519-E20A-86BB-1749-D2434B13F839}"/>
              </a:ext>
            </a:extLst>
          </p:cNvPr>
          <p:cNvGrpSpPr/>
          <p:nvPr/>
        </p:nvGrpSpPr>
        <p:grpSpPr>
          <a:xfrm>
            <a:off x="2246671" y="1482247"/>
            <a:ext cx="7698658" cy="3893505"/>
            <a:chOff x="2246671" y="1482247"/>
            <a:chExt cx="7698658" cy="38935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938102" y="219102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66631" y="2076776"/>
              <a:ext cx="7454812" cy="317138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52932" y="2148367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2E6FC2-EC37-6575-8EE6-0550BB534081}"/>
                </a:ext>
              </a:extLst>
            </p:cNvPr>
            <p:cNvSpPr txBox="1"/>
            <p:nvPr/>
          </p:nvSpPr>
          <p:spPr>
            <a:xfrm>
              <a:off x="4519852" y="375397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3053020" y="2775679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1549" y="2661432"/>
              <a:ext cx="7204208" cy="24485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B7235C-3AB3-78AB-F69B-604B1F7021DB}"/>
                </a:ext>
              </a:extLst>
            </p:cNvPr>
            <p:cNvSpPr txBox="1"/>
            <p:nvPr/>
          </p:nvSpPr>
          <p:spPr>
            <a:xfrm>
              <a:off x="3588803" y="375781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E5FCB-507C-AD22-54EB-62E6D21C0B6A}"/>
                </a:ext>
              </a:extLst>
            </p:cNvPr>
            <p:cNvSpPr txBox="1"/>
            <p:nvPr/>
          </p:nvSpPr>
          <p:spPr>
            <a:xfrm>
              <a:off x="2550450" y="375397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5" name="Server" descr="Server">
              <a:extLst>
                <a:ext uri="{FF2B5EF4-FFF2-40B4-BE49-F238E27FC236}">
                  <a16:creationId xmlns:a16="http://schemas.microsoft.com/office/drawing/2014/main" id="{0E0CC546-38B9-E9F3-BD0C-120CD5C1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8791" y="3249770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C32AC-B673-4ECE-9AC2-7C7485ACF306}"/>
                </a:ext>
              </a:extLst>
            </p:cNvPr>
            <p:cNvSpPr txBox="1"/>
            <p:nvPr/>
          </p:nvSpPr>
          <p:spPr>
            <a:xfrm>
              <a:off x="6617277" y="375781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AF0A6-8C33-C198-512B-BCC655046D72}"/>
                </a:ext>
              </a:extLst>
            </p:cNvPr>
            <p:cNvSpPr txBox="1"/>
            <p:nvPr/>
          </p:nvSpPr>
          <p:spPr>
            <a:xfrm>
              <a:off x="2602781" y="474776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E76BFF-66D4-B3EB-567C-E5238E29D775}"/>
                </a:ext>
              </a:extLst>
            </p:cNvPr>
            <p:cNvSpPr txBox="1"/>
            <p:nvPr/>
          </p:nvSpPr>
          <p:spPr>
            <a:xfrm>
              <a:off x="3614840" y="474776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9013A9-DE79-F8C3-7B8B-3EC81FCC3658}"/>
                </a:ext>
              </a:extLst>
            </p:cNvPr>
            <p:cNvSpPr txBox="1"/>
            <p:nvPr/>
          </p:nvSpPr>
          <p:spPr>
            <a:xfrm>
              <a:off x="4537483" y="474469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768BDE-722B-DA6E-08B0-CBE4AAA1C61B}"/>
                </a:ext>
              </a:extLst>
            </p:cNvPr>
            <p:cNvGrpSpPr/>
            <p:nvPr/>
          </p:nvGrpSpPr>
          <p:grpSpPr>
            <a:xfrm>
              <a:off x="2671554" y="4179158"/>
              <a:ext cx="546062" cy="529251"/>
              <a:chOff x="6382955" y="2755144"/>
              <a:chExt cx="546062" cy="529251"/>
            </a:xfrm>
          </p:grpSpPr>
          <p:pic>
            <p:nvPicPr>
              <p:cNvPr id="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9292FCD-2EA8-7356-8DDC-AA8C52195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Graphic 23" descr="Medal with solid fill">
                <a:extLst>
                  <a:ext uri="{FF2B5EF4-FFF2-40B4-BE49-F238E27FC236}">
                    <a16:creationId xmlns:a16="http://schemas.microsoft.com/office/drawing/2014/main" id="{302E747E-C331-7A33-7AE5-43E455A80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979F70-577A-D060-9471-FD693A6AFD71}"/>
                </a:ext>
              </a:extLst>
            </p:cNvPr>
            <p:cNvGrpSpPr/>
            <p:nvPr/>
          </p:nvGrpSpPr>
          <p:grpSpPr>
            <a:xfrm>
              <a:off x="3682782" y="4196600"/>
              <a:ext cx="543086" cy="512171"/>
              <a:chOff x="7281403" y="2775156"/>
              <a:chExt cx="543086" cy="512171"/>
            </a:xfrm>
          </p:grpSpPr>
          <p:pic>
            <p:nvPicPr>
              <p:cNvPr id="2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9D8971B-08AD-09C3-EB1D-B2BA2779D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5" name="Graphic 24" descr="Medal with solid fill">
                <a:extLst>
                  <a:ext uri="{FF2B5EF4-FFF2-40B4-BE49-F238E27FC236}">
                    <a16:creationId xmlns:a16="http://schemas.microsoft.com/office/drawing/2014/main" id="{5109433D-05AF-B969-60F1-6432393B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B3477D-D0D9-19BE-ADA8-E3AD344AF5DC}"/>
                </a:ext>
              </a:extLst>
            </p:cNvPr>
            <p:cNvGrpSpPr/>
            <p:nvPr/>
          </p:nvGrpSpPr>
          <p:grpSpPr>
            <a:xfrm>
              <a:off x="4632799" y="4184197"/>
              <a:ext cx="543087" cy="537894"/>
              <a:chOff x="9435923" y="3630075"/>
              <a:chExt cx="543087" cy="537894"/>
            </a:xfrm>
          </p:grpSpPr>
          <p:pic>
            <p:nvPicPr>
              <p:cNvPr id="2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CCB7B00-AECD-EF0F-71CB-E44747C6D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6" name="Graphic 25" descr="Medal with solid fill">
                <a:extLst>
                  <a:ext uri="{FF2B5EF4-FFF2-40B4-BE49-F238E27FC236}">
                    <a16:creationId xmlns:a16="http://schemas.microsoft.com/office/drawing/2014/main" id="{F2008CAB-D306-3EEE-D90F-FD6B434A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BFAC7-68A9-4782-CDD7-EA0D211FBF29}"/>
                </a:ext>
              </a:extLst>
            </p:cNvPr>
            <p:cNvSpPr txBox="1"/>
            <p:nvPr/>
          </p:nvSpPr>
          <p:spPr>
            <a:xfrm>
              <a:off x="7634702" y="375156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40B7DC-FBBA-57CC-49B5-B4CC20901CBD}"/>
                </a:ext>
              </a:extLst>
            </p:cNvPr>
            <p:cNvSpPr txBox="1"/>
            <p:nvPr/>
          </p:nvSpPr>
          <p:spPr>
            <a:xfrm>
              <a:off x="8570359" y="375156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6671" y="1482247"/>
              <a:ext cx="7698658" cy="38935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8" y="156985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847338" y="169163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E5C8D0-B1A3-B699-A73C-44154B52631D}"/>
                </a:ext>
              </a:extLst>
            </p:cNvPr>
            <p:cNvSpPr txBox="1"/>
            <p:nvPr/>
          </p:nvSpPr>
          <p:spPr>
            <a:xfrm>
              <a:off x="5496744" y="474776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0A91E48-4213-DF86-D56F-25C66E04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15136" y="4295538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093A68-47B7-E05D-8763-0DEC0F6BD73B}"/>
                </a:ext>
              </a:extLst>
            </p:cNvPr>
            <p:cNvSpPr txBox="1"/>
            <p:nvPr/>
          </p:nvSpPr>
          <p:spPr>
            <a:xfrm>
              <a:off x="5546449" y="376188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41D162A-5254-9857-983E-B8F582C2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15136" y="3310740"/>
              <a:ext cx="412833" cy="3965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B86D83-7D8B-82A6-75C2-900224BA1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89065" y="3289347"/>
              <a:ext cx="409682" cy="39998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8107A39D-1178-EAD7-29F9-14D817A6E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654" y="328361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75EE57E-EC48-4FB3-51E5-DF02638C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71458" y="3310740"/>
              <a:ext cx="412833" cy="39891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A7E4B6-B4BB-9061-3833-D43508D8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31544" y="3286197"/>
              <a:ext cx="412833" cy="432626"/>
            </a:xfrm>
            <a:prstGeom prst="rect">
              <a:avLst/>
            </a:prstGeom>
          </p:spPr>
        </p:pic>
        <p:pic>
          <p:nvPicPr>
            <p:cNvPr id="40" name="Picture 39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31C63DE0-C743-17F8-4CEE-4A278C2E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381" y="3287791"/>
              <a:ext cx="391996" cy="40409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631FB0-E81F-8242-6461-C3B27DB8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63843" y="2729960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28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D475D04-1966-DEB6-9DC1-C8CE48F5F3CF}"/>
              </a:ext>
            </a:extLst>
          </p:cNvPr>
          <p:cNvSpPr txBox="1"/>
          <p:nvPr/>
        </p:nvSpPr>
        <p:spPr>
          <a:xfrm>
            <a:off x="2876044" y="6547264"/>
            <a:ext cx="6310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8 – Azure VMware Solution Separate Services Model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C70EA6-BC9B-9523-50DF-1EB58D4A0747}"/>
              </a:ext>
            </a:extLst>
          </p:cNvPr>
          <p:cNvGrpSpPr/>
          <p:nvPr/>
        </p:nvGrpSpPr>
        <p:grpSpPr>
          <a:xfrm>
            <a:off x="2025653" y="42389"/>
            <a:ext cx="8273915" cy="6473673"/>
            <a:chOff x="1959042" y="0"/>
            <a:chExt cx="8273915" cy="64736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0472C-3A7F-43D1-72B5-B88CF8B73606}"/>
                </a:ext>
              </a:extLst>
            </p:cNvPr>
            <p:cNvSpPr txBox="1"/>
            <p:nvPr/>
          </p:nvSpPr>
          <p:spPr>
            <a:xfrm>
              <a:off x="2650474" y="70877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6E1FEB-E5AC-4ABF-9435-1F438762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9003" y="594530"/>
              <a:ext cx="8019275" cy="57570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328717C-32BB-3D06-DD30-AD1A4B0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5304" y="666121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2E6FC2-EC37-6575-8EE6-0550BB534081}"/>
                </a:ext>
              </a:extLst>
            </p:cNvPr>
            <p:cNvSpPr txBox="1"/>
            <p:nvPr/>
          </p:nvSpPr>
          <p:spPr>
            <a:xfrm>
              <a:off x="4232224" y="227173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3BC93-7A4B-C958-DA77-C633CE58AC19}"/>
                </a:ext>
              </a:extLst>
            </p:cNvPr>
            <p:cNvSpPr txBox="1"/>
            <p:nvPr/>
          </p:nvSpPr>
          <p:spPr>
            <a:xfrm>
              <a:off x="2765392" y="1293433"/>
              <a:ext cx="30200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 (Management &amp; Control Plane Cluster)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850F79-8954-8120-2BF9-8453DE2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921" y="1179186"/>
              <a:ext cx="7779541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B7235C-3AB3-78AB-F69B-604B1F7021DB}"/>
                </a:ext>
              </a:extLst>
            </p:cNvPr>
            <p:cNvSpPr txBox="1"/>
            <p:nvPr/>
          </p:nvSpPr>
          <p:spPr>
            <a:xfrm>
              <a:off x="3301175" y="2275568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E5FCB-507C-AD22-54EB-62E6D21C0B6A}"/>
                </a:ext>
              </a:extLst>
            </p:cNvPr>
            <p:cNvSpPr txBox="1"/>
            <p:nvPr/>
          </p:nvSpPr>
          <p:spPr>
            <a:xfrm>
              <a:off x="2262822" y="2271730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5" name="Server" descr="Server">
              <a:extLst>
                <a:ext uri="{FF2B5EF4-FFF2-40B4-BE49-F238E27FC236}">
                  <a16:creationId xmlns:a16="http://schemas.microsoft.com/office/drawing/2014/main" id="{0E0CC546-38B9-E9F3-BD0C-120CD5C1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163" y="17675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C32AC-B673-4ECE-9AC2-7C7485ACF306}"/>
                </a:ext>
              </a:extLst>
            </p:cNvPr>
            <p:cNvSpPr txBox="1"/>
            <p:nvPr/>
          </p:nvSpPr>
          <p:spPr>
            <a:xfrm>
              <a:off x="6315730" y="227556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BFAC7-68A9-4782-CDD7-EA0D211FBF29}"/>
                </a:ext>
              </a:extLst>
            </p:cNvPr>
            <p:cNvSpPr txBox="1"/>
            <p:nvPr/>
          </p:nvSpPr>
          <p:spPr>
            <a:xfrm>
              <a:off x="7347074" y="226931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40B7DC-FBBA-57CC-49B5-B4CC20901CBD}"/>
                </a:ext>
              </a:extLst>
            </p:cNvPr>
            <p:cNvSpPr txBox="1"/>
            <p:nvPr/>
          </p:nvSpPr>
          <p:spPr>
            <a:xfrm>
              <a:off x="8282731" y="2269318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93EF09-5837-5BD0-8B83-6E6FF9C19915}"/>
                </a:ext>
              </a:extLst>
            </p:cNvPr>
            <p:cNvSpPr txBox="1"/>
            <p:nvPr/>
          </p:nvSpPr>
          <p:spPr>
            <a:xfrm>
              <a:off x="2765393" y="2940399"/>
              <a:ext cx="21223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Cluster-2 (Gold Resource Cluster)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46F045-BAE2-B663-1DD8-0ABCFAB6A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921" y="2826152"/>
              <a:ext cx="3828291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6F69BE-3E4F-1B38-C0FE-53954D93954D}"/>
                </a:ext>
              </a:extLst>
            </p:cNvPr>
            <p:cNvSpPr txBox="1"/>
            <p:nvPr/>
          </p:nvSpPr>
          <p:spPr>
            <a:xfrm>
              <a:off x="3301176" y="3922534"/>
              <a:ext cx="8960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BFEAE8-60A6-D90E-7379-2B3FC9E884FB}"/>
                </a:ext>
              </a:extLst>
            </p:cNvPr>
            <p:cNvSpPr txBox="1"/>
            <p:nvPr/>
          </p:nvSpPr>
          <p:spPr>
            <a:xfrm>
              <a:off x="2262823" y="391869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0" name="Server" descr="Server">
              <a:extLst>
                <a:ext uri="{FF2B5EF4-FFF2-40B4-BE49-F238E27FC236}">
                  <a16:creationId xmlns:a16="http://schemas.microsoft.com/office/drawing/2014/main" id="{5D229E99-BF0C-5869-1736-1D1FA16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164" y="3414490"/>
              <a:ext cx="457550" cy="4575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DC8584-0D2D-240F-D759-CB8D4B252CF6}"/>
                </a:ext>
              </a:extLst>
            </p:cNvPr>
            <p:cNvSpPr txBox="1"/>
            <p:nvPr/>
          </p:nvSpPr>
          <p:spPr>
            <a:xfrm>
              <a:off x="4283639" y="39186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EF52A6-79A3-5CE9-BB7F-E5CF02ECF7C6}"/>
                </a:ext>
              </a:extLst>
            </p:cNvPr>
            <p:cNvGrpSpPr/>
            <p:nvPr/>
          </p:nvGrpSpPr>
          <p:grpSpPr>
            <a:xfrm>
              <a:off x="4352412" y="3350092"/>
              <a:ext cx="546062" cy="529251"/>
              <a:chOff x="6382955" y="2755144"/>
              <a:chExt cx="546062" cy="529251"/>
            </a:xfrm>
          </p:grpSpPr>
          <p:pic>
            <p:nvPicPr>
              <p:cNvPr id="4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F44CCF-C71F-CE76-56BB-C8E1F28D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6" name="Graphic 45" descr="Medal with solid fill">
                <a:extLst>
                  <a:ext uri="{FF2B5EF4-FFF2-40B4-BE49-F238E27FC236}">
                    <a16:creationId xmlns:a16="http://schemas.microsoft.com/office/drawing/2014/main" id="{CF385F66-897F-6A19-0942-38320A13C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A09CCCD-6547-4EE9-79F4-0875EBB1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9042" y="0"/>
              <a:ext cx="8273915" cy="64736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2" descr="Microsoft Azure - Wikipedia">
              <a:extLst>
                <a:ext uri="{FF2B5EF4-FFF2-40B4-BE49-F238E27FC236}">
                  <a16:creationId xmlns:a16="http://schemas.microsoft.com/office/drawing/2014/main" id="{254F43CB-CCC9-BAFF-707D-A3B8FEB35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040" y="8760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4720A7-4452-6919-E0C9-16E8A556FD00}"/>
                </a:ext>
              </a:extLst>
            </p:cNvPr>
            <p:cNvSpPr txBox="1"/>
            <p:nvPr/>
          </p:nvSpPr>
          <p:spPr>
            <a:xfrm>
              <a:off x="2559710" y="20938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E5C8D0-B1A3-B699-A73C-44154B52631D}"/>
                </a:ext>
              </a:extLst>
            </p:cNvPr>
            <p:cNvSpPr txBox="1"/>
            <p:nvPr/>
          </p:nvSpPr>
          <p:spPr>
            <a:xfrm>
              <a:off x="9121022" y="227290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0A91E48-4213-DF86-D56F-25C66E04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9414" y="1820678"/>
              <a:ext cx="412833" cy="4128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F441D6-708A-A7A4-D815-D6A15453346E}"/>
                </a:ext>
              </a:extLst>
            </p:cNvPr>
            <p:cNvSpPr txBox="1"/>
            <p:nvPr/>
          </p:nvSpPr>
          <p:spPr>
            <a:xfrm>
              <a:off x="2765393" y="4604286"/>
              <a:ext cx="21977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Cluster-4 (Bronze Resource Cluster)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9635AB-5371-1CCE-0D4D-E7003CE54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921" y="4490039"/>
              <a:ext cx="3828291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B6D950-0EF1-431A-E8CB-AFCB705F1B22}"/>
                </a:ext>
              </a:extLst>
            </p:cNvPr>
            <p:cNvSpPr txBox="1"/>
            <p:nvPr/>
          </p:nvSpPr>
          <p:spPr>
            <a:xfrm>
              <a:off x="3301176" y="5586421"/>
              <a:ext cx="8960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A53D6E-B4F8-1DC2-885F-F097C6058D5E}"/>
                </a:ext>
              </a:extLst>
            </p:cNvPr>
            <p:cNvSpPr txBox="1"/>
            <p:nvPr/>
          </p:nvSpPr>
          <p:spPr>
            <a:xfrm>
              <a:off x="2262823" y="558258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5F806B60-B32C-F6C9-22E3-192EFE21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164" y="5078377"/>
              <a:ext cx="457550" cy="4575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08AC94-EDCE-089A-5267-0FF19A2D1899}"/>
                </a:ext>
              </a:extLst>
            </p:cNvPr>
            <p:cNvSpPr txBox="1"/>
            <p:nvPr/>
          </p:nvSpPr>
          <p:spPr>
            <a:xfrm>
              <a:off x="8250005" y="390271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61FB6A-C9FD-679C-C7E6-D82C8F777721}"/>
                </a:ext>
              </a:extLst>
            </p:cNvPr>
            <p:cNvSpPr txBox="1"/>
            <p:nvPr/>
          </p:nvSpPr>
          <p:spPr>
            <a:xfrm>
              <a:off x="4284639" y="563887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38120D-6D26-F576-F044-5989DE1259B5}"/>
                </a:ext>
              </a:extLst>
            </p:cNvPr>
            <p:cNvGrpSpPr/>
            <p:nvPr/>
          </p:nvGrpSpPr>
          <p:grpSpPr>
            <a:xfrm>
              <a:off x="8317947" y="3351548"/>
              <a:ext cx="543086" cy="512171"/>
              <a:chOff x="7281403" y="2775156"/>
              <a:chExt cx="543086" cy="512171"/>
            </a:xfrm>
          </p:grpSpPr>
          <p:pic>
            <p:nvPicPr>
              <p:cNvPr id="7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F7068A0-6848-DABB-9249-C82E6EE6F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9" name="Graphic 78" descr="Medal with solid fill">
                <a:extLst>
                  <a:ext uri="{FF2B5EF4-FFF2-40B4-BE49-F238E27FC236}">
                    <a16:creationId xmlns:a16="http://schemas.microsoft.com/office/drawing/2014/main" id="{D9CFCBB4-20BC-42EF-F0E3-990EFE14A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FC290C-506C-4A50-CC49-01827CFA278D}"/>
                </a:ext>
              </a:extLst>
            </p:cNvPr>
            <p:cNvGrpSpPr/>
            <p:nvPr/>
          </p:nvGrpSpPr>
          <p:grpSpPr>
            <a:xfrm>
              <a:off x="4379955" y="5078377"/>
              <a:ext cx="543087" cy="537894"/>
              <a:chOff x="9435923" y="3630075"/>
              <a:chExt cx="543087" cy="537894"/>
            </a:xfrm>
          </p:grpSpPr>
          <p:pic>
            <p:nvPicPr>
              <p:cNvPr id="8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CDC8705-D518-02AE-2224-3D4C15CE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2" name="Graphic 81" descr="Medal with solid fill">
                <a:extLst>
                  <a:ext uri="{FF2B5EF4-FFF2-40B4-BE49-F238E27FC236}">
                    <a16:creationId xmlns:a16="http://schemas.microsoft.com/office/drawing/2014/main" id="{655C6B2F-1D71-1E30-4E76-084A9195A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F0EBA5-B056-35B1-35CB-D9CEC1EA6EA8}"/>
                </a:ext>
              </a:extLst>
            </p:cNvPr>
            <p:cNvSpPr txBox="1"/>
            <p:nvPr/>
          </p:nvSpPr>
          <p:spPr>
            <a:xfrm>
              <a:off x="6717571" y="2936840"/>
              <a:ext cx="20999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Cluster-3 (Silver Resource Cluster)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B17DDBC-3120-0258-126E-13E4E295F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46099" y="2822593"/>
              <a:ext cx="3828291" cy="15577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7FA9D0F-70CA-60D6-287D-C1E8C736B98A}"/>
                </a:ext>
              </a:extLst>
            </p:cNvPr>
            <p:cNvSpPr txBox="1"/>
            <p:nvPr/>
          </p:nvSpPr>
          <p:spPr>
            <a:xfrm>
              <a:off x="7253354" y="3918975"/>
              <a:ext cx="8960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3B6EAD6-C14E-ED3C-33BF-ECA84B76B4F5}"/>
                </a:ext>
              </a:extLst>
            </p:cNvPr>
            <p:cNvSpPr txBox="1"/>
            <p:nvPr/>
          </p:nvSpPr>
          <p:spPr>
            <a:xfrm>
              <a:off x="6215001" y="391513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D115473C-7E5F-13A6-0737-ADBB637DB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3342" y="3410931"/>
              <a:ext cx="457550" cy="4575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4C6E51-A505-A982-070B-C5EA4C22E408}"/>
                </a:ext>
              </a:extLst>
            </p:cNvPr>
            <p:cNvSpPr txBox="1"/>
            <p:nvPr/>
          </p:nvSpPr>
          <p:spPr>
            <a:xfrm>
              <a:off x="5300345" y="228091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8DDBB4B-A416-11D8-9536-FC77C6FB1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69030" y="1842932"/>
              <a:ext cx="412833" cy="3965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FB5B71-3E35-07AC-8428-E8DFD9A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77642" y="1849837"/>
              <a:ext cx="409682" cy="399985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8C84EB4-226E-61C3-2D73-D6B102709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543" y="184396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E858B3-33B7-A38D-559D-5062597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5641" y="1840595"/>
              <a:ext cx="412833" cy="398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3B520D-F996-94DD-211C-FECE1026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42797" y="1800819"/>
              <a:ext cx="412833" cy="432626"/>
            </a:xfrm>
            <a:prstGeom prst="rect">
              <a:avLst/>
            </a:prstGeom>
          </p:spPr>
        </p:pic>
        <p:pic>
          <p:nvPicPr>
            <p:cNvPr id="24" name="Picture 23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6976E0F-997B-1A02-195C-A8D24C8B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119" y="1848145"/>
              <a:ext cx="391996" cy="40409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C01B3-9E36-A05A-1EFF-55751E3D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39924" y="3444656"/>
              <a:ext cx="412833" cy="4326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0CA9D8-7D17-541F-B704-A18DF9DA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3990" y="5106165"/>
              <a:ext cx="412833" cy="4326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3722589-DF4B-1B6B-93E8-E8C11DB79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74323" y="1250377"/>
              <a:ext cx="406883" cy="3816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7AE128B-2089-6DF8-CE3A-7F35B188F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76216" y="2899345"/>
              <a:ext cx="406883" cy="38161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AE4101-8F5D-91F9-8F44-AD6988918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213109" y="2899345"/>
              <a:ext cx="406883" cy="38161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F231EA3-12E8-9674-7A13-C7F63ED3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74324" y="4563772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76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Widescreen</PresentationFormat>
  <Paragraphs>334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Lato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2025-03-25T12:02:57Z</dcterms:modified>
</cp:coreProperties>
</file>